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4" d="100"/>
          <a:sy n="94" d="100"/>
        </p:scale>
        <p:origin x="-37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99FC53-7356-4605-8D7C-0E6D5DE6B14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4F95A58A-16B1-4904-9D08-CF195783DEF0}">
      <dgm:prSet phldrT="[Текст]"/>
      <dgm:spPr/>
      <dgm:t>
        <a:bodyPr/>
        <a:lstStyle/>
        <a:p>
          <a:r>
            <a:rPr lang="kk-KZ" dirty="0" smtClean="0"/>
            <a:t>Еңбек</a:t>
          </a:r>
          <a:endParaRPr lang="ru-RU" dirty="0"/>
        </a:p>
      </dgm:t>
    </dgm:pt>
    <dgm:pt modelId="{B0E3D6DE-D7EC-4879-AD4F-520F18ADD509}" type="parTrans" cxnId="{6C138666-8DB7-4CB1-A11D-7731D5ECB300}">
      <dgm:prSet/>
      <dgm:spPr/>
      <dgm:t>
        <a:bodyPr/>
        <a:lstStyle/>
        <a:p>
          <a:endParaRPr lang="ru-RU"/>
        </a:p>
      </dgm:t>
    </dgm:pt>
    <dgm:pt modelId="{19973CB3-3E20-4737-B920-4523EECFCE98}" type="sibTrans" cxnId="{6C138666-8DB7-4CB1-A11D-7731D5ECB300}">
      <dgm:prSet/>
      <dgm:spPr/>
      <dgm:t>
        <a:bodyPr/>
        <a:lstStyle/>
        <a:p>
          <a:endParaRPr lang="ru-RU"/>
        </a:p>
      </dgm:t>
    </dgm:pt>
    <dgm:pt modelId="{435234D7-AAB4-4755-87C6-7FE36C3136EE}">
      <dgm:prSet phldrT="[Текст]"/>
      <dgm:spPr/>
      <dgm:t>
        <a:bodyPr/>
        <a:lstStyle/>
        <a:p>
          <a:r>
            <a:rPr lang="kk-KZ" dirty="0" smtClean="0"/>
            <a:t>Капитал</a:t>
          </a:r>
          <a:endParaRPr lang="ru-RU" dirty="0"/>
        </a:p>
      </dgm:t>
    </dgm:pt>
    <dgm:pt modelId="{5ACF9541-5A7A-4004-A56C-D6411D0E2F6F}" type="parTrans" cxnId="{1C7553F2-CCD0-4B80-A5A0-0A2674EEE978}">
      <dgm:prSet/>
      <dgm:spPr/>
      <dgm:t>
        <a:bodyPr/>
        <a:lstStyle/>
        <a:p>
          <a:endParaRPr lang="ru-RU"/>
        </a:p>
      </dgm:t>
    </dgm:pt>
    <dgm:pt modelId="{707EABF3-E099-4FA0-88A1-AE312118749D}" type="sibTrans" cxnId="{1C7553F2-CCD0-4B80-A5A0-0A2674EEE978}">
      <dgm:prSet/>
      <dgm:spPr/>
      <dgm:t>
        <a:bodyPr/>
        <a:lstStyle/>
        <a:p>
          <a:endParaRPr lang="ru-RU"/>
        </a:p>
      </dgm:t>
    </dgm:pt>
    <dgm:pt modelId="{94DAFC00-84EB-48D7-A2DF-BDBEE5D3D131}">
      <dgm:prSet phldrT="[Текст]"/>
      <dgm:spPr/>
      <dgm:t>
        <a:bodyPr/>
        <a:lstStyle/>
        <a:p>
          <a:r>
            <a:rPr lang="kk-KZ" dirty="0" smtClean="0"/>
            <a:t>Жер және т.б.</a:t>
          </a:r>
          <a:endParaRPr lang="ru-RU" dirty="0"/>
        </a:p>
      </dgm:t>
    </dgm:pt>
    <dgm:pt modelId="{061EAA8F-CEE1-46E7-91B5-CD6CE01A0AFF}" type="parTrans" cxnId="{AC5614C6-154D-4950-9D54-0FB159D671FD}">
      <dgm:prSet/>
      <dgm:spPr/>
      <dgm:t>
        <a:bodyPr/>
        <a:lstStyle/>
        <a:p>
          <a:endParaRPr lang="ru-RU"/>
        </a:p>
      </dgm:t>
    </dgm:pt>
    <dgm:pt modelId="{AC2BD937-5904-42F5-9C1A-8117D0A33BC8}" type="sibTrans" cxnId="{AC5614C6-154D-4950-9D54-0FB159D671FD}">
      <dgm:prSet/>
      <dgm:spPr/>
      <dgm:t>
        <a:bodyPr/>
        <a:lstStyle/>
        <a:p>
          <a:endParaRPr lang="ru-RU"/>
        </a:p>
      </dgm:t>
    </dgm:pt>
    <dgm:pt modelId="{4D2EC004-B75D-485E-84AE-8BFF23F2FC95}" type="pres">
      <dgm:prSet presAssocID="{E899FC53-7356-4605-8D7C-0E6D5DE6B14D}" presName="linear" presStyleCnt="0">
        <dgm:presLayoutVars>
          <dgm:dir/>
          <dgm:animLvl val="lvl"/>
          <dgm:resizeHandles val="exact"/>
        </dgm:presLayoutVars>
      </dgm:prSet>
      <dgm:spPr/>
      <dgm:t>
        <a:bodyPr/>
        <a:lstStyle/>
        <a:p>
          <a:endParaRPr lang="ru-RU"/>
        </a:p>
      </dgm:t>
    </dgm:pt>
    <dgm:pt modelId="{7FC48EEC-9C56-4642-994E-8951F97E89A4}" type="pres">
      <dgm:prSet presAssocID="{4F95A58A-16B1-4904-9D08-CF195783DEF0}" presName="parentLin" presStyleCnt="0"/>
      <dgm:spPr/>
    </dgm:pt>
    <dgm:pt modelId="{FC7EC298-F9C0-4BDC-B7C6-7681BAB108AA}" type="pres">
      <dgm:prSet presAssocID="{4F95A58A-16B1-4904-9D08-CF195783DEF0}" presName="parentLeftMargin" presStyleLbl="node1" presStyleIdx="0" presStyleCnt="3"/>
      <dgm:spPr/>
      <dgm:t>
        <a:bodyPr/>
        <a:lstStyle/>
        <a:p>
          <a:endParaRPr lang="ru-RU"/>
        </a:p>
      </dgm:t>
    </dgm:pt>
    <dgm:pt modelId="{BA9A1A01-194E-4FC0-9F70-7971900DC7DE}" type="pres">
      <dgm:prSet presAssocID="{4F95A58A-16B1-4904-9D08-CF195783DEF0}" presName="parentText" presStyleLbl="node1" presStyleIdx="0" presStyleCnt="3">
        <dgm:presLayoutVars>
          <dgm:chMax val="0"/>
          <dgm:bulletEnabled val="1"/>
        </dgm:presLayoutVars>
      </dgm:prSet>
      <dgm:spPr/>
      <dgm:t>
        <a:bodyPr/>
        <a:lstStyle/>
        <a:p>
          <a:endParaRPr lang="ru-RU"/>
        </a:p>
      </dgm:t>
    </dgm:pt>
    <dgm:pt modelId="{1E8AC149-8785-4542-B7EA-58D2F2229F8E}" type="pres">
      <dgm:prSet presAssocID="{4F95A58A-16B1-4904-9D08-CF195783DEF0}" presName="negativeSpace" presStyleCnt="0"/>
      <dgm:spPr/>
    </dgm:pt>
    <dgm:pt modelId="{EFDA673F-4705-4909-9678-08694118395F}" type="pres">
      <dgm:prSet presAssocID="{4F95A58A-16B1-4904-9D08-CF195783DEF0}" presName="childText" presStyleLbl="conFgAcc1" presStyleIdx="0" presStyleCnt="3">
        <dgm:presLayoutVars>
          <dgm:bulletEnabled val="1"/>
        </dgm:presLayoutVars>
      </dgm:prSet>
      <dgm:spPr/>
    </dgm:pt>
    <dgm:pt modelId="{2B3DB4B4-0969-4CFB-BD33-4D6C6BAAB657}" type="pres">
      <dgm:prSet presAssocID="{19973CB3-3E20-4737-B920-4523EECFCE98}" presName="spaceBetweenRectangles" presStyleCnt="0"/>
      <dgm:spPr/>
    </dgm:pt>
    <dgm:pt modelId="{BF5FAB71-CE3A-49AC-8A51-567512125ABB}" type="pres">
      <dgm:prSet presAssocID="{435234D7-AAB4-4755-87C6-7FE36C3136EE}" presName="parentLin" presStyleCnt="0"/>
      <dgm:spPr/>
    </dgm:pt>
    <dgm:pt modelId="{AC8C56C2-BFCE-484C-9189-03A0AA3B693A}" type="pres">
      <dgm:prSet presAssocID="{435234D7-AAB4-4755-87C6-7FE36C3136EE}" presName="parentLeftMargin" presStyleLbl="node1" presStyleIdx="0" presStyleCnt="3"/>
      <dgm:spPr/>
      <dgm:t>
        <a:bodyPr/>
        <a:lstStyle/>
        <a:p>
          <a:endParaRPr lang="ru-RU"/>
        </a:p>
      </dgm:t>
    </dgm:pt>
    <dgm:pt modelId="{32FF78B5-97A8-4BFD-9EFF-D87CC292DCAC}" type="pres">
      <dgm:prSet presAssocID="{435234D7-AAB4-4755-87C6-7FE36C3136EE}" presName="parentText" presStyleLbl="node1" presStyleIdx="1" presStyleCnt="3">
        <dgm:presLayoutVars>
          <dgm:chMax val="0"/>
          <dgm:bulletEnabled val="1"/>
        </dgm:presLayoutVars>
      </dgm:prSet>
      <dgm:spPr/>
      <dgm:t>
        <a:bodyPr/>
        <a:lstStyle/>
        <a:p>
          <a:endParaRPr lang="ru-RU"/>
        </a:p>
      </dgm:t>
    </dgm:pt>
    <dgm:pt modelId="{E89FA514-02B1-43B3-B842-82DE54086F91}" type="pres">
      <dgm:prSet presAssocID="{435234D7-AAB4-4755-87C6-7FE36C3136EE}" presName="negativeSpace" presStyleCnt="0"/>
      <dgm:spPr/>
    </dgm:pt>
    <dgm:pt modelId="{72100DE6-2E91-4D02-ACAB-46DA526E54ED}" type="pres">
      <dgm:prSet presAssocID="{435234D7-AAB4-4755-87C6-7FE36C3136EE}" presName="childText" presStyleLbl="conFgAcc1" presStyleIdx="1" presStyleCnt="3">
        <dgm:presLayoutVars>
          <dgm:bulletEnabled val="1"/>
        </dgm:presLayoutVars>
      </dgm:prSet>
      <dgm:spPr/>
    </dgm:pt>
    <dgm:pt modelId="{5F2747DB-D879-4753-91C8-ABC5D2EF8C4D}" type="pres">
      <dgm:prSet presAssocID="{707EABF3-E099-4FA0-88A1-AE312118749D}" presName="spaceBetweenRectangles" presStyleCnt="0"/>
      <dgm:spPr/>
    </dgm:pt>
    <dgm:pt modelId="{BD71081F-5750-4477-80E4-EE71574DE6AE}" type="pres">
      <dgm:prSet presAssocID="{94DAFC00-84EB-48D7-A2DF-BDBEE5D3D131}" presName="parentLin" presStyleCnt="0"/>
      <dgm:spPr/>
    </dgm:pt>
    <dgm:pt modelId="{ABA78298-2495-454F-9579-4A203F7A125D}" type="pres">
      <dgm:prSet presAssocID="{94DAFC00-84EB-48D7-A2DF-BDBEE5D3D131}" presName="parentLeftMargin" presStyleLbl="node1" presStyleIdx="1" presStyleCnt="3"/>
      <dgm:spPr/>
      <dgm:t>
        <a:bodyPr/>
        <a:lstStyle/>
        <a:p>
          <a:endParaRPr lang="ru-RU"/>
        </a:p>
      </dgm:t>
    </dgm:pt>
    <dgm:pt modelId="{C788CD29-B413-4828-9E4D-96B82BF7CFFE}" type="pres">
      <dgm:prSet presAssocID="{94DAFC00-84EB-48D7-A2DF-BDBEE5D3D131}" presName="parentText" presStyleLbl="node1" presStyleIdx="2" presStyleCnt="3">
        <dgm:presLayoutVars>
          <dgm:chMax val="0"/>
          <dgm:bulletEnabled val="1"/>
        </dgm:presLayoutVars>
      </dgm:prSet>
      <dgm:spPr/>
      <dgm:t>
        <a:bodyPr/>
        <a:lstStyle/>
        <a:p>
          <a:endParaRPr lang="ru-RU"/>
        </a:p>
      </dgm:t>
    </dgm:pt>
    <dgm:pt modelId="{1B51EC66-1D07-4436-A144-179F9B0E71C5}" type="pres">
      <dgm:prSet presAssocID="{94DAFC00-84EB-48D7-A2DF-BDBEE5D3D131}" presName="negativeSpace" presStyleCnt="0"/>
      <dgm:spPr/>
    </dgm:pt>
    <dgm:pt modelId="{32E8E8F7-A797-4E75-86D4-8926EEB8491E}" type="pres">
      <dgm:prSet presAssocID="{94DAFC00-84EB-48D7-A2DF-BDBEE5D3D131}" presName="childText" presStyleLbl="conFgAcc1" presStyleIdx="2" presStyleCnt="3">
        <dgm:presLayoutVars>
          <dgm:bulletEnabled val="1"/>
        </dgm:presLayoutVars>
      </dgm:prSet>
      <dgm:spPr/>
    </dgm:pt>
  </dgm:ptLst>
  <dgm:cxnLst>
    <dgm:cxn modelId="{F341682C-5E04-40F4-961D-E2920714BA34}" type="presOf" srcId="{94DAFC00-84EB-48D7-A2DF-BDBEE5D3D131}" destId="{C788CD29-B413-4828-9E4D-96B82BF7CFFE}" srcOrd="1" destOrd="0" presId="urn:microsoft.com/office/officeart/2005/8/layout/list1"/>
    <dgm:cxn modelId="{505BEE44-365B-4C74-8833-65F2424BFE27}" type="presOf" srcId="{435234D7-AAB4-4755-87C6-7FE36C3136EE}" destId="{AC8C56C2-BFCE-484C-9189-03A0AA3B693A}" srcOrd="0" destOrd="0" presId="urn:microsoft.com/office/officeart/2005/8/layout/list1"/>
    <dgm:cxn modelId="{9A65F424-BE3C-4EBE-9813-959A32D31B73}" type="presOf" srcId="{435234D7-AAB4-4755-87C6-7FE36C3136EE}" destId="{32FF78B5-97A8-4BFD-9EFF-D87CC292DCAC}" srcOrd="1" destOrd="0" presId="urn:microsoft.com/office/officeart/2005/8/layout/list1"/>
    <dgm:cxn modelId="{1C653B79-DF7B-49F1-8436-C1F23ED7A9AF}" type="presOf" srcId="{4F95A58A-16B1-4904-9D08-CF195783DEF0}" destId="{BA9A1A01-194E-4FC0-9F70-7971900DC7DE}" srcOrd="1" destOrd="0" presId="urn:microsoft.com/office/officeart/2005/8/layout/list1"/>
    <dgm:cxn modelId="{1C7553F2-CCD0-4B80-A5A0-0A2674EEE978}" srcId="{E899FC53-7356-4605-8D7C-0E6D5DE6B14D}" destId="{435234D7-AAB4-4755-87C6-7FE36C3136EE}" srcOrd="1" destOrd="0" parTransId="{5ACF9541-5A7A-4004-A56C-D6411D0E2F6F}" sibTransId="{707EABF3-E099-4FA0-88A1-AE312118749D}"/>
    <dgm:cxn modelId="{21E7005B-6D73-446F-B8E1-430BE4891145}" type="presOf" srcId="{4F95A58A-16B1-4904-9D08-CF195783DEF0}" destId="{FC7EC298-F9C0-4BDC-B7C6-7681BAB108AA}" srcOrd="0" destOrd="0" presId="urn:microsoft.com/office/officeart/2005/8/layout/list1"/>
    <dgm:cxn modelId="{AC5614C6-154D-4950-9D54-0FB159D671FD}" srcId="{E899FC53-7356-4605-8D7C-0E6D5DE6B14D}" destId="{94DAFC00-84EB-48D7-A2DF-BDBEE5D3D131}" srcOrd="2" destOrd="0" parTransId="{061EAA8F-CEE1-46E7-91B5-CD6CE01A0AFF}" sibTransId="{AC2BD937-5904-42F5-9C1A-8117D0A33BC8}"/>
    <dgm:cxn modelId="{61164352-0613-45BB-8735-7DD80C8506DB}" type="presOf" srcId="{94DAFC00-84EB-48D7-A2DF-BDBEE5D3D131}" destId="{ABA78298-2495-454F-9579-4A203F7A125D}" srcOrd="0" destOrd="0" presId="urn:microsoft.com/office/officeart/2005/8/layout/list1"/>
    <dgm:cxn modelId="{6C138666-8DB7-4CB1-A11D-7731D5ECB300}" srcId="{E899FC53-7356-4605-8D7C-0E6D5DE6B14D}" destId="{4F95A58A-16B1-4904-9D08-CF195783DEF0}" srcOrd="0" destOrd="0" parTransId="{B0E3D6DE-D7EC-4879-AD4F-520F18ADD509}" sibTransId="{19973CB3-3E20-4737-B920-4523EECFCE98}"/>
    <dgm:cxn modelId="{06966A7D-F843-438B-9F62-1E197EE41C27}" type="presOf" srcId="{E899FC53-7356-4605-8D7C-0E6D5DE6B14D}" destId="{4D2EC004-B75D-485E-84AE-8BFF23F2FC95}" srcOrd="0" destOrd="0" presId="urn:microsoft.com/office/officeart/2005/8/layout/list1"/>
    <dgm:cxn modelId="{5994B20C-CD03-4EB5-BFCE-88CF4E763FB7}" type="presParOf" srcId="{4D2EC004-B75D-485E-84AE-8BFF23F2FC95}" destId="{7FC48EEC-9C56-4642-994E-8951F97E89A4}" srcOrd="0" destOrd="0" presId="urn:microsoft.com/office/officeart/2005/8/layout/list1"/>
    <dgm:cxn modelId="{1846C5FD-C736-41DF-A0A8-DE7496882EA9}" type="presParOf" srcId="{7FC48EEC-9C56-4642-994E-8951F97E89A4}" destId="{FC7EC298-F9C0-4BDC-B7C6-7681BAB108AA}" srcOrd="0" destOrd="0" presId="urn:microsoft.com/office/officeart/2005/8/layout/list1"/>
    <dgm:cxn modelId="{F83CABC9-8318-4DD6-8CF7-004701D55C59}" type="presParOf" srcId="{7FC48EEC-9C56-4642-994E-8951F97E89A4}" destId="{BA9A1A01-194E-4FC0-9F70-7971900DC7DE}" srcOrd="1" destOrd="0" presId="urn:microsoft.com/office/officeart/2005/8/layout/list1"/>
    <dgm:cxn modelId="{BD3AD8F6-22DD-4C31-A85C-D1EBB56D409D}" type="presParOf" srcId="{4D2EC004-B75D-485E-84AE-8BFF23F2FC95}" destId="{1E8AC149-8785-4542-B7EA-58D2F2229F8E}" srcOrd="1" destOrd="0" presId="urn:microsoft.com/office/officeart/2005/8/layout/list1"/>
    <dgm:cxn modelId="{FFF2642E-8393-475D-B0FA-576E4F82F060}" type="presParOf" srcId="{4D2EC004-B75D-485E-84AE-8BFF23F2FC95}" destId="{EFDA673F-4705-4909-9678-08694118395F}" srcOrd="2" destOrd="0" presId="urn:microsoft.com/office/officeart/2005/8/layout/list1"/>
    <dgm:cxn modelId="{3630836B-7E99-4FD3-A2E6-7A3303141BE4}" type="presParOf" srcId="{4D2EC004-B75D-485E-84AE-8BFF23F2FC95}" destId="{2B3DB4B4-0969-4CFB-BD33-4D6C6BAAB657}" srcOrd="3" destOrd="0" presId="urn:microsoft.com/office/officeart/2005/8/layout/list1"/>
    <dgm:cxn modelId="{6C6BE9DF-ED7F-4B45-919D-A99388D93589}" type="presParOf" srcId="{4D2EC004-B75D-485E-84AE-8BFF23F2FC95}" destId="{BF5FAB71-CE3A-49AC-8A51-567512125ABB}" srcOrd="4" destOrd="0" presId="urn:microsoft.com/office/officeart/2005/8/layout/list1"/>
    <dgm:cxn modelId="{5092D447-2FF6-4CD8-B075-A4B6903D80DF}" type="presParOf" srcId="{BF5FAB71-CE3A-49AC-8A51-567512125ABB}" destId="{AC8C56C2-BFCE-484C-9189-03A0AA3B693A}" srcOrd="0" destOrd="0" presId="urn:microsoft.com/office/officeart/2005/8/layout/list1"/>
    <dgm:cxn modelId="{CCD6B0B3-0F32-4B0B-A1A2-75D74361581A}" type="presParOf" srcId="{BF5FAB71-CE3A-49AC-8A51-567512125ABB}" destId="{32FF78B5-97A8-4BFD-9EFF-D87CC292DCAC}" srcOrd="1" destOrd="0" presId="urn:microsoft.com/office/officeart/2005/8/layout/list1"/>
    <dgm:cxn modelId="{5762755A-49DB-442E-A3BB-636CDEDED025}" type="presParOf" srcId="{4D2EC004-B75D-485E-84AE-8BFF23F2FC95}" destId="{E89FA514-02B1-43B3-B842-82DE54086F91}" srcOrd="5" destOrd="0" presId="urn:microsoft.com/office/officeart/2005/8/layout/list1"/>
    <dgm:cxn modelId="{9FE4F356-6DA5-4729-BCE3-38888FEFFC8C}" type="presParOf" srcId="{4D2EC004-B75D-485E-84AE-8BFF23F2FC95}" destId="{72100DE6-2E91-4D02-ACAB-46DA526E54ED}" srcOrd="6" destOrd="0" presId="urn:microsoft.com/office/officeart/2005/8/layout/list1"/>
    <dgm:cxn modelId="{60FD16D3-417D-430B-8D54-D40391592E49}" type="presParOf" srcId="{4D2EC004-B75D-485E-84AE-8BFF23F2FC95}" destId="{5F2747DB-D879-4753-91C8-ABC5D2EF8C4D}" srcOrd="7" destOrd="0" presId="urn:microsoft.com/office/officeart/2005/8/layout/list1"/>
    <dgm:cxn modelId="{CA52D1A7-0E2F-486C-B795-CE9F53A1D358}" type="presParOf" srcId="{4D2EC004-B75D-485E-84AE-8BFF23F2FC95}" destId="{BD71081F-5750-4477-80E4-EE71574DE6AE}" srcOrd="8" destOrd="0" presId="urn:microsoft.com/office/officeart/2005/8/layout/list1"/>
    <dgm:cxn modelId="{B20A9F73-F853-4B56-B296-A5D5117742A0}" type="presParOf" srcId="{BD71081F-5750-4477-80E4-EE71574DE6AE}" destId="{ABA78298-2495-454F-9579-4A203F7A125D}" srcOrd="0" destOrd="0" presId="urn:microsoft.com/office/officeart/2005/8/layout/list1"/>
    <dgm:cxn modelId="{ED45FBF6-0F9B-4678-9411-E897C85CD9BA}" type="presParOf" srcId="{BD71081F-5750-4477-80E4-EE71574DE6AE}" destId="{C788CD29-B413-4828-9E4D-96B82BF7CFFE}" srcOrd="1" destOrd="0" presId="urn:microsoft.com/office/officeart/2005/8/layout/list1"/>
    <dgm:cxn modelId="{70305D1E-78CB-47C5-825E-B0D8BBB7AEAA}" type="presParOf" srcId="{4D2EC004-B75D-485E-84AE-8BFF23F2FC95}" destId="{1B51EC66-1D07-4436-A144-179F9B0E71C5}" srcOrd="9" destOrd="0" presId="urn:microsoft.com/office/officeart/2005/8/layout/list1"/>
    <dgm:cxn modelId="{1F9228F4-42C4-4926-8FDD-A83FB69BD3ED}" type="presParOf" srcId="{4D2EC004-B75D-485E-84AE-8BFF23F2FC95}" destId="{32E8E8F7-A797-4E75-86D4-8926EEB8491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323123-25DE-407B-A44B-47E038F2F92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350AA073-A1DE-43D5-8C7B-107989E35917}">
      <dgm:prSet phldrT="[Текст]"/>
      <dgm:spPr/>
      <dgm:t>
        <a:bodyPr/>
        <a:lstStyle/>
        <a:p>
          <a:r>
            <a:rPr lang="kk-KZ" dirty="0" smtClean="0"/>
            <a:t>Еңбек</a:t>
          </a:r>
          <a:endParaRPr lang="ru-RU" dirty="0"/>
        </a:p>
      </dgm:t>
    </dgm:pt>
    <dgm:pt modelId="{44BB9B8A-1287-41A5-8BCE-1549AEB72507}" type="parTrans" cxnId="{2E918166-1DB4-486C-8DA7-3513C5E1746E}">
      <dgm:prSet/>
      <dgm:spPr/>
      <dgm:t>
        <a:bodyPr/>
        <a:lstStyle/>
        <a:p>
          <a:endParaRPr lang="ru-RU"/>
        </a:p>
      </dgm:t>
    </dgm:pt>
    <dgm:pt modelId="{AA3FC489-0C98-431E-A2A5-9B550DF58835}" type="sibTrans" cxnId="{2E918166-1DB4-486C-8DA7-3513C5E1746E}">
      <dgm:prSet/>
      <dgm:spPr/>
      <dgm:t>
        <a:bodyPr/>
        <a:lstStyle/>
        <a:p>
          <a:endParaRPr lang="ru-RU"/>
        </a:p>
      </dgm:t>
    </dgm:pt>
    <dgm:pt modelId="{88EF3B56-5616-42B3-96EF-57E0D1D64702}">
      <dgm:prSet phldrT="[Текст]"/>
      <dgm:spPr/>
      <dgm:t>
        <a:bodyPr/>
        <a:lstStyle/>
        <a:p>
          <a:r>
            <a:rPr lang="kk-KZ" dirty="0" smtClean="0">
              <a:latin typeface="Times New Roman" panose="02020603050405020304" pitchFamily="18" charset="0"/>
              <a:cs typeface="Times New Roman" panose="02020603050405020304" pitchFamily="18" charset="0"/>
            </a:rPr>
            <a:t>жалақы</a:t>
          </a:r>
          <a:endParaRPr lang="ru-RU" dirty="0">
            <a:latin typeface="Times New Roman" panose="02020603050405020304" pitchFamily="18" charset="0"/>
            <a:cs typeface="Times New Roman" panose="02020603050405020304" pitchFamily="18" charset="0"/>
          </a:endParaRPr>
        </a:p>
      </dgm:t>
    </dgm:pt>
    <dgm:pt modelId="{3D03158B-C184-4A78-BDB3-CC4039DBEEDE}" type="parTrans" cxnId="{996EAD68-F0A3-4308-A0A4-995720135016}">
      <dgm:prSet/>
      <dgm:spPr/>
      <dgm:t>
        <a:bodyPr/>
        <a:lstStyle/>
        <a:p>
          <a:endParaRPr lang="ru-RU"/>
        </a:p>
      </dgm:t>
    </dgm:pt>
    <dgm:pt modelId="{F1BCDEF6-867F-4BE1-97E3-AA57A0D6E308}" type="sibTrans" cxnId="{996EAD68-F0A3-4308-A0A4-995720135016}">
      <dgm:prSet/>
      <dgm:spPr/>
      <dgm:t>
        <a:bodyPr/>
        <a:lstStyle/>
        <a:p>
          <a:endParaRPr lang="ru-RU"/>
        </a:p>
      </dgm:t>
    </dgm:pt>
    <dgm:pt modelId="{3E94A7A9-B5AC-4572-903F-BE08A928C47B}">
      <dgm:prSet phldrT="[Текст]"/>
      <dgm:spPr/>
      <dgm:t>
        <a:bodyPr/>
        <a:lstStyle/>
        <a:p>
          <a:r>
            <a:rPr lang="kk-KZ" dirty="0" smtClean="0"/>
            <a:t>Капитал</a:t>
          </a:r>
          <a:endParaRPr lang="ru-RU" dirty="0"/>
        </a:p>
      </dgm:t>
    </dgm:pt>
    <dgm:pt modelId="{33E89CDE-BAB7-4080-99A9-943847F1CBEA}" type="parTrans" cxnId="{CEAB830F-3354-4FDE-B4EB-C7202FAA460B}">
      <dgm:prSet/>
      <dgm:spPr/>
      <dgm:t>
        <a:bodyPr/>
        <a:lstStyle/>
        <a:p>
          <a:endParaRPr lang="ru-RU"/>
        </a:p>
      </dgm:t>
    </dgm:pt>
    <dgm:pt modelId="{1905EB8C-2597-4B05-A4D3-CA54BDB2F3C8}" type="sibTrans" cxnId="{CEAB830F-3354-4FDE-B4EB-C7202FAA460B}">
      <dgm:prSet/>
      <dgm:spPr/>
      <dgm:t>
        <a:bodyPr/>
        <a:lstStyle/>
        <a:p>
          <a:endParaRPr lang="ru-RU"/>
        </a:p>
      </dgm:t>
    </dgm:pt>
    <dgm:pt modelId="{A848A26E-FA9E-4F56-9885-0C48E8AD551D}">
      <dgm:prSet phldrT="[Текст]"/>
      <dgm:spPr/>
      <dgm:t>
        <a:bodyPr/>
        <a:lstStyle/>
        <a:p>
          <a:r>
            <a:rPr lang="kk-KZ" dirty="0" smtClean="0"/>
            <a:t>пайыз</a:t>
          </a:r>
          <a:endParaRPr lang="ru-RU" dirty="0"/>
        </a:p>
      </dgm:t>
    </dgm:pt>
    <dgm:pt modelId="{6660923E-5654-4F7F-9796-4145E0516CD0}" type="parTrans" cxnId="{D2B071EE-7A88-4D5F-9F9C-F28E0D2406EC}">
      <dgm:prSet/>
      <dgm:spPr/>
      <dgm:t>
        <a:bodyPr/>
        <a:lstStyle/>
        <a:p>
          <a:endParaRPr lang="ru-RU"/>
        </a:p>
      </dgm:t>
    </dgm:pt>
    <dgm:pt modelId="{65D7E9B6-D350-4624-8B0F-1425270709C6}" type="sibTrans" cxnId="{D2B071EE-7A88-4D5F-9F9C-F28E0D2406EC}">
      <dgm:prSet/>
      <dgm:spPr/>
      <dgm:t>
        <a:bodyPr/>
        <a:lstStyle/>
        <a:p>
          <a:endParaRPr lang="ru-RU"/>
        </a:p>
      </dgm:t>
    </dgm:pt>
    <dgm:pt modelId="{E4415C30-4D15-4734-A404-E67B00A2F195}">
      <dgm:prSet phldrT="[Текст]"/>
      <dgm:spPr/>
      <dgm:t>
        <a:bodyPr/>
        <a:lstStyle/>
        <a:p>
          <a:r>
            <a:rPr lang="kk-KZ" dirty="0" smtClean="0"/>
            <a:t>Жер</a:t>
          </a:r>
          <a:endParaRPr lang="ru-RU" dirty="0"/>
        </a:p>
      </dgm:t>
    </dgm:pt>
    <dgm:pt modelId="{D2AC8B68-BC6B-48FF-B011-BC246AD9D276}" type="parTrans" cxnId="{D78A6A75-4948-463C-B57D-1F404145F86C}">
      <dgm:prSet/>
      <dgm:spPr/>
      <dgm:t>
        <a:bodyPr/>
        <a:lstStyle/>
        <a:p>
          <a:endParaRPr lang="ru-RU"/>
        </a:p>
      </dgm:t>
    </dgm:pt>
    <dgm:pt modelId="{98076011-38EE-44C8-87B1-5A4F17D2D537}" type="sibTrans" cxnId="{D78A6A75-4948-463C-B57D-1F404145F86C}">
      <dgm:prSet/>
      <dgm:spPr/>
      <dgm:t>
        <a:bodyPr/>
        <a:lstStyle/>
        <a:p>
          <a:endParaRPr lang="ru-RU"/>
        </a:p>
      </dgm:t>
    </dgm:pt>
    <dgm:pt modelId="{C1A5FA3F-AA9B-4660-9F8B-BE9394A7AAFD}">
      <dgm:prSet phldrT="[Текст]"/>
      <dgm:spPr/>
      <dgm:t>
        <a:bodyPr/>
        <a:lstStyle/>
        <a:p>
          <a:r>
            <a:rPr lang="kk-KZ" dirty="0" smtClean="0"/>
            <a:t>рента</a:t>
          </a:r>
          <a:endParaRPr lang="ru-RU" dirty="0"/>
        </a:p>
      </dgm:t>
    </dgm:pt>
    <dgm:pt modelId="{12A74C36-487A-40F9-983B-B7ACA7F44E4F}" type="parTrans" cxnId="{C1BE1CBA-792C-44BB-BB35-FA87E2736F9A}">
      <dgm:prSet/>
      <dgm:spPr/>
      <dgm:t>
        <a:bodyPr/>
        <a:lstStyle/>
        <a:p>
          <a:endParaRPr lang="ru-RU"/>
        </a:p>
      </dgm:t>
    </dgm:pt>
    <dgm:pt modelId="{7934BA0B-89D5-49A3-8C80-248793E36422}" type="sibTrans" cxnId="{C1BE1CBA-792C-44BB-BB35-FA87E2736F9A}">
      <dgm:prSet/>
      <dgm:spPr/>
      <dgm:t>
        <a:bodyPr/>
        <a:lstStyle/>
        <a:p>
          <a:endParaRPr lang="ru-RU"/>
        </a:p>
      </dgm:t>
    </dgm:pt>
    <dgm:pt modelId="{EDC07FDB-5C8A-4DE0-9E23-07DADE28FDF4}" type="pres">
      <dgm:prSet presAssocID="{C3323123-25DE-407B-A44B-47E038F2F92D}" presName="Name0" presStyleCnt="0">
        <dgm:presLayoutVars>
          <dgm:dir/>
          <dgm:animLvl val="lvl"/>
          <dgm:resizeHandles val="exact"/>
        </dgm:presLayoutVars>
      </dgm:prSet>
      <dgm:spPr/>
      <dgm:t>
        <a:bodyPr/>
        <a:lstStyle/>
        <a:p>
          <a:endParaRPr lang="ru-RU"/>
        </a:p>
      </dgm:t>
    </dgm:pt>
    <dgm:pt modelId="{4A53566F-ECA0-4B68-9087-2A8AEFC5F886}" type="pres">
      <dgm:prSet presAssocID="{350AA073-A1DE-43D5-8C7B-107989E35917}" presName="composite" presStyleCnt="0"/>
      <dgm:spPr/>
    </dgm:pt>
    <dgm:pt modelId="{42C352F7-2DF8-4180-87BB-1AE99A30D0DA}" type="pres">
      <dgm:prSet presAssocID="{350AA073-A1DE-43D5-8C7B-107989E35917}" presName="parTx" presStyleLbl="alignNode1" presStyleIdx="0" presStyleCnt="3">
        <dgm:presLayoutVars>
          <dgm:chMax val="0"/>
          <dgm:chPref val="0"/>
          <dgm:bulletEnabled val="1"/>
        </dgm:presLayoutVars>
      </dgm:prSet>
      <dgm:spPr/>
      <dgm:t>
        <a:bodyPr/>
        <a:lstStyle/>
        <a:p>
          <a:endParaRPr lang="ru-RU"/>
        </a:p>
      </dgm:t>
    </dgm:pt>
    <dgm:pt modelId="{BE92FCD1-8140-4785-8F03-69BBBDAF9532}" type="pres">
      <dgm:prSet presAssocID="{350AA073-A1DE-43D5-8C7B-107989E35917}" presName="desTx" presStyleLbl="alignAccFollowNode1" presStyleIdx="0" presStyleCnt="3">
        <dgm:presLayoutVars>
          <dgm:bulletEnabled val="1"/>
        </dgm:presLayoutVars>
      </dgm:prSet>
      <dgm:spPr/>
      <dgm:t>
        <a:bodyPr/>
        <a:lstStyle/>
        <a:p>
          <a:endParaRPr lang="ru-RU"/>
        </a:p>
      </dgm:t>
    </dgm:pt>
    <dgm:pt modelId="{7A85FEFD-5B46-4791-85CC-3CAB38F21435}" type="pres">
      <dgm:prSet presAssocID="{AA3FC489-0C98-431E-A2A5-9B550DF58835}" presName="space" presStyleCnt="0"/>
      <dgm:spPr/>
    </dgm:pt>
    <dgm:pt modelId="{241CBDC9-4F84-48BB-A571-431B3E90BE35}" type="pres">
      <dgm:prSet presAssocID="{3E94A7A9-B5AC-4572-903F-BE08A928C47B}" presName="composite" presStyleCnt="0"/>
      <dgm:spPr/>
    </dgm:pt>
    <dgm:pt modelId="{1ABF9C5A-D460-4D93-88D3-26FDA689A194}" type="pres">
      <dgm:prSet presAssocID="{3E94A7A9-B5AC-4572-903F-BE08A928C47B}" presName="parTx" presStyleLbl="alignNode1" presStyleIdx="1" presStyleCnt="3">
        <dgm:presLayoutVars>
          <dgm:chMax val="0"/>
          <dgm:chPref val="0"/>
          <dgm:bulletEnabled val="1"/>
        </dgm:presLayoutVars>
      </dgm:prSet>
      <dgm:spPr/>
      <dgm:t>
        <a:bodyPr/>
        <a:lstStyle/>
        <a:p>
          <a:endParaRPr lang="ru-RU"/>
        </a:p>
      </dgm:t>
    </dgm:pt>
    <dgm:pt modelId="{D138F215-3380-4B92-8E30-4A5F79074DCF}" type="pres">
      <dgm:prSet presAssocID="{3E94A7A9-B5AC-4572-903F-BE08A928C47B}" presName="desTx" presStyleLbl="alignAccFollowNode1" presStyleIdx="1" presStyleCnt="3">
        <dgm:presLayoutVars>
          <dgm:bulletEnabled val="1"/>
        </dgm:presLayoutVars>
      </dgm:prSet>
      <dgm:spPr/>
      <dgm:t>
        <a:bodyPr/>
        <a:lstStyle/>
        <a:p>
          <a:endParaRPr lang="ru-RU"/>
        </a:p>
      </dgm:t>
    </dgm:pt>
    <dgm:pt modelId="{6FBD2A62-F775-470D-AE23-F8EBBC207C0F}" type="pres">
      <dgm:prSet presAssocID="{1905EB8C-2597-4B05-A4D3-CA54BDB2F3C8}" presName="space" presStyleCnt="0"/>
      <dgm:spPr/>
    </dgm:pt>
    <dgm:pt modelId="{A920A3DE-D45D-43E2-B4FD-5AA4146ABFF3}" type="pres">
      <dgm:prSet presAssocID="{E4415C30-4D15-4734-A404-E67B00A2F195}" presName="composite" presStyleCnt="0"/>
      <dgm:spPr/>
    </dgm:pt>
    <dgm:pt modelId="{C26C506D-BB8C-4303-9405-2704F61EBA01}" type="pres">
      <dgm:prSet presAssocID="{E4415C30-4D15-4734-A404-E67B00A2F195}" presName="parTx" presStyleLbl="alignNode1" presStyleIdx="2" presStyleCnt="3">
        <dgm:presLayoutVars>
          <dgm:chMax val="0"/>
          <dgm:chPref val="0"/>
          <dgm:bulletEnabled val="1"/>
        </dgm:presLayoutVars>
      </dgm:prSet>
      <dgm:spPr/>
      <dgm:t>
        <a:bodyPr/>
        <a:lstStyle/>
        <a:p>
          <a:endParaRPr lang="ru-RU"/>
        </a:p>
      </dgm:t>
    </dgm:pt>
    <dgm:pt modelId="{E8B719CE-143A-44DF-ABFC-699813E7FEEE}" type="pres">
      <dgm:prSet presAssocID="{E4415C30-4D15-4734-A404-E67B00A2F195}" presName="desTx" presStyleLbl="alignAccFollowNode1" presStyleIdx="2" presStyleCnt="3">
        <dgm:presLayoutVars>
          <dgm:bulletEnabled val="1"/>
        </dgm:presLayoutVars>
      </dgm:prSet>
      <dgm:spPr/>
      <dgm:t>
        <a:bodyPr/>
        <a:lstStyle/>
        <a:p>
          <a:endParaRPr lang="ru-RU"/>
        </a:p>
      </dgm:t>
    </dgm:pt>
  </dgm:ptLst>
  <dgm:cxnLst>
    <dgm:cxn modelId="{99A9BF1D-7AE9-4E70-9EFB-89CDD04F198B}" type="presOf" srcId="{350AA073-A1DE-43D5-8C7B-107989E35917}" destId="{42C352F7-2DF8-4180-87BB-1AE99A30D0DA}" srcOrd="0" destOrd="0" presId="urn:microsoft.com/office/officeart/2005/8/layout/hList1"/>
    <dgm:cxn modelId="{A964B195-FDCF-467A-84A9-86878111D783}" type="presOf" srcId="{E4415C30-4D15-4734-A404-E67B00A2F195}" destId="{C26C506D-BB8C-4303-9405-2704F61EBA01}" srcOrd="0" destOrd="0" presId="urn:microsoft.com/office/officeart/2005/8/layout/hList1"/>
    <dgm:cxn modelId="{996EAD68-F0A3-4308-A0A4-995720135016}" srcId="{350AA073-A1DE-43D5-8C7B-107989E35917}" destId="{88EF3B56-5616-42B3-96EF-57E0D1D64702}" srcOrd="0" destOrd="0" parTransId="{3D03158B-C184-4A78-BDB3-CC4039DBEEDE}" sibTransId="{F1BCDEF6-867F-4BE1-97E3-AA57A0D6E308}"/>
    <dgm:cxn modelId="{2E918166-1DB4-486C-8DA7-3513C5E1746E}" srcId="{C3323123-25DE-407B-A44B-47E038F2F92D}" destId="{350AA073-A1DE-43D5-8C7B-107989E35917}" srcOrd="0" destOrd="0" parTransId="{44BB9B8A-1287-41A5-8BCE-1549AEB72507}" sibTransId="{AA3FC489-0C98-431E-A2A5-9B550DF58835}"/>
    <dgm:cxn modelId="{18BA95E9-978E-47FE-8493-8FD9C0E61494}" type="presOf" srcId="{3E94A7A9-B5AC-4572-903F-BE08A928C47B}" destId="{1ABF9C5A-D460-4D93-88D3-26FDA689A194}" srcOrd="0" destOrd="0" presId="urn:microsoft.com/office/officeart/2005/8/layout/hList1"/>
    <dgm:cxn modelId="{4F71C4CD-CBA8-4507-BA01-8397585E2A62}" type="presOf" srcId="{C3323123-25DE-407B-A44B-47E038F2F92D}" destId="{EDC07FDB-5C8A-4DE0-9E23-07DADE28FDF4}" srcOrd="0" destOrd="0" presId="urn:microsoft.com/office/officeart/2005/8/layout/hList1"/>
    <dgm:cxn modelId="{D2B071EE-7A88-4D5F-9F9C-F28E0D2406EC}" srcId="{3E94A7A9-B5AC-4572-903F-BE08A928C47B}" destId="{A848A26E-FA9E-4F56-9885-0C48E8AD551D}" srcOrd="0" destOrd="0" parTransId="{6660923E-5654-4F7F-9796-4145E0516CD0}" sibTransId="{65D7E9B6-D350-4624-8B0F-1425270709C6}"/>
    <dgm:cxn modelId="{D78A6A75-4948-463C-B57D-1F404145F86C}" srcId="{C3323123-25DE-407B-A44B-47E038F2F92D}" destId="{E4415C30-4D15-4734-A404-E67B00A2F195}" srcOrd="2" destOrd="0" parTransId="{D2AC8B68-BC6B-48FF-B011-BC246AD9D276}" sibTransId="{98076011-38EE-44C8-87B1-5A4F17D2D537}"/>
    <dgm:cxn modelId="{C1BE1CBA-792C-44BB-BB35-FA87E2736F9A}" srcId="{E4415C30-4D15-4734-A404-E67B00A2F195}" destId="{C1A5FA3F-AA9B-4660-9F8B-BE9394A7AAFD}" srcOrd="0" destOrd="0" parTransId="{12A74C36-487A-40F9-983B-B7ACA7F44E4F}" sibTransId="{7934BA0B-89D5-49A3-8C80-248793E36422}"/>
    <dgm:cxn modelId="{62D05094-5521-4F93-8C80-C944E2F4CBB8}" type="presOf" srcId="{A848A26E-FA9E-4F56-9885-0C48E8AD551D}" destId="{D138F215-3380-4B92-8E30-4A5F79074DCF}" srcOrd="0" destOrd="0" presId="urn:microsoft.com/office/officeart/2005/8/layout/hList1"/>
    <dgm:cxn modelId="{CEAB830F-3354-4FDE-B4EB-C7202FAA460B}" srcId="{C3323123-25DE-407B-A44B-47E038F2F92D}" destId="{3E94A7A9-B5AC-4572-903F-BE08A928C47B}" srcOrd="1" destOrd="0" parTransId="{33E89CDE-BAB7-4080-99A9-943847F1CBEA}" sibTransId="{1905EB8C-2597-4B05-A4D3-CA54BDB2F3C8}"/>
    <dgm:cxn modelId="{B81C100A-391B-499B-8DFF-FCA3A9FCD861}" type="presOf" srcId="{88EF3B56-5616-42B3-96EF-57E0D1D64702}" destId="{BE92FCD1-8140-4785-8F03-69BBBDAF9532}" srcOrd="0" destOrd="0" presId="urn:microsoft.com/office/officeart/2005/8/layout/hList1"/>
    <dgm:cxn modelId="{064704C9-DB7D-45ED-B34D-560D0F07CC99}" type="presOf" srcId="{C1A5FA3F-AA9B-4660-9F8B-BE9394A7AAFD}" destId="{E8B719CE-143A-44DF-ABFC-699813E7FEEE}" srcOrd="0" destOrd="0" presId="urn:microsoft.com/office/officeart/2005/8/layout/hList1"/>
    <dgm:cxn modelId="{5365ADB4-6A20-4761-B48A-583AB59EE847}" type="presParOf" srcId="{EDC07FDB-5C8A-4DE0-9E23-07DADE28FDF4}" destId="{4A53566F-ECA0-4B68-9087-2A8AEFC5F886}" srcOrd="0" destOrd="0" presId="urn:microsoft.com/office/officeart/2005/8/layout/hList1"/>
    <dgm:cxn modelId="{792BCCF2-E9C1-4304-BCAE-E732078D26BA}" type="presParOf" srcId="{4A53566F-ECA0-4B68-9087-2A8AEFC5F886}" destId="{42C352F7-2DF8-4180-87BB-1AE99A30D0DA}" srcOrd="0" destOrd="0" presId="urn:microsoft.com/office/officeart/2005/8/layout/hList1"/>
    <dgm:cxn modelId="{77FD9CF8-B43C-4E34-B64E-8E4B3154EC2B}" type="presParOf" srcId="{4A53566F-ECA0-4B68-9087-2A8AEFC5F886}" destId="{BE92FCD1-8140-4785-8F03-69BBBDAF9532}" srcOrd="1" destOrd="0" presId="urn:microsoft.com/office/officeart/2005/8/layout/hList1"/>
    <dgm:cxn modelId="{8B0883B2-BD16-42D5-8433-66163A6205F9}" type="presParOf" srcId="{EDC07FDB-5C8A-4DE0-9E23-07DADE28FDF4}" destId="{7A85FEFD-5B46-4791-85CC-3CAB38F21435}" srcOrd="1" destOrd="0" presId="urn:microsoft.com/office/officeart/2005/8/layout/hList1"/>
    <dgm:cxn modelId="{77CF934C-C8ED-489A-8B13-97572A1F6B59}" type="presParOf" srcId="{EDC07FDB-5C8A-4DE0-9E23-07DADE28FDF4}" destId="{241CBDC9-4F84-48BB-A571-431B3E90BE35}" srcOrd="2" destOrd="0" presId="urn:microsoft.com/office/officeart/2005/8/layout/hList1"/>
    <dgm:cxn modelId="{26AC676A-A960-4A48-8CAD-753A213529E6}" type="presParOf" srcId="{241CBDC9-4F84-48BB-A571-431B3E90BE35}" destId="{1ABF9C5A-D460-4D93-88D3-26FDA689A194}" srcOrd="0" destOrd="0" presId="urn:microsoft.com/office/officeart/2005/8/layout/hList1"/>
    <dgm:cxn modelId="{7832E3A9-805A-4954-88C9-1EECC271ABDE}" type="presParOf" srcId="{241CBDC9-4F84-48BB-A571-431B3E90BE35}" destId="{D138F215-3380-4B92-8E30-4A5F79074DCF}" srcOrd="1" destOrd="0" presId="urn:microsoft.com/office/officeart/2005/8/layout/hList1"/>
    <dgm:cxn modelId="{C0B8B687-240B-44CE-84B2-0CDFEBD96511}" type="presParOf" srcId="{EDC07FDB-5C8A-4DE0-9E23-07DADE28FDF4}" destId="{6FBD2A62-F775-470D-AE23-F8EBBC207C0F}" srcOrd="3" destOrd="0" presId="urn:microsoft.com/office/officeart/2005/8/layout/hList1"/>
    <dgm:cxn modelId="{5CBB14B6-4C01-4A7E-B5A9-6839CB5FEA89}" type="presParOf" srcId="{EDC07FDB-5C8A-4DE0-9E23-07DADE28FDF4}" destId="{A920A3DE-D45D-43E2-B4FD-5AA4146ABFF3}" srcOrd="4" destOrd="0" presId="urn:microsoft.com/office/officeart/2005/8/layout/hList1"/>
    <dgm:cxn modelId="{08CFD3F0-BA2F-4F79-9733-6BB76EF29942}" type="presParOf" srcId="{A920A3DE-D45D-43E2-B4FD-5AA4146ABFF3}" destId="{C26C506D-BB8C-4303-9405-2704F61EBA01}" srcOrd="0" destOrd="0" presId="urn:microsoft.com/office/officeart/2005/8/layout/hList1"/>
    <dgm:cxn modelId="{76F18122-983B-432D-8568-9FB509B6DD19}" type="presParOf" srcId="{A920A3DE-D45D-43E2-B4FD-5AA4146ABFF3}" destId="{E8B719CE-143A-44DF-ABFC-699813E7FEE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801294-AD0E-4D57-9621-EC1FCC4B76F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0CD16856-00E0-4BA5-AACA-0526FED71FF7}">
      <dgm:prSet phldrT="[Текст]"/>
      <dgm:spPr/>
      <dgm:t>
        <a:bodyPr/>
        <a:lstStyle/>
        <a:p>
          <a:r>
            <a:rPr lang="kk-KZ" dirty="0" smtClean="0">
              <a:solidFill>
                <a:schemeClr val="tx1"/>
              </a:solidFill>
              <a:latin typeface="Times New Roman" panose="02020603050405020304" pitchFamily="18" charset="0"/>
              <a:cs typeface="Times New Roman" panose="02020603050405020304" pitchFamily="18" charset="0"/>
            </a:rPr>
            <a:t>Жалақы түрлері</a:t>
          </a:r>
          <a:endParaRPr lang="ru-RU" dirty="0">
            <a:solidFill>
              <a:schemeClr val="tx1"/>
            </a:solidFill>
            <a:latin typeface="Times New Roman" panose="02020603050405020304" pitchFamily="18" charset="0"/>
            <a:cs typeface="Times New Roman" panose="02020603050405020304" pitchFamily="18" charset="0"/>
          </a:endParaRPr>
        </a:p>
      </dgm:t>
    </dgm:pt>
    <dgm:pt modelId="{216212D9-FE9F-40AF-8D6F-049CDEAB1DC9}" type="parTrans" cxnId="{BAF83664-8CF1-4D28-A78C-05B97D1DFD37}">
      <dgm:prSet/>
      <dgm:spPr/>
      <dgm:t>
        <a:bodyPr/>
        <a:lstStyle/>
        <a:p>
          <a:endParaRPr lang="ru-RU"/>
        </a:p>
      </dgm:t>
    </dgm:pt>
    <dgm:pt modelId="{DE99318B-63D3-450C-82D8-627D1020FD86}" type="sibTrans" cxnId="{BAF83664-8CF1-4D28-A78C-05B97D1DFD37}">
      <dgm:prSet/>
      <dgm:spPr/>
      <dgm:t>
        <a:bodyPr/>
        <a:lstStyle/>
        <a:p>
          <a:endParaRPr lang="ru-RU"/>
        </a:p>
      </dgm:t>
    </dgm:pt>
    <dgm:pt modelId="{D877341F-2030-403D-8087-557FF38D9950}" type="asst">
      <dgm:prSet phldrT="[Текст]"/>
      <dgm:spPr/>
      <dgm:t>
        <a:bodyPr/>
        <a:lstStyle/>
        <a:p>
          <a:r>
            <a:rPr lang="kk-KZ" dirty="0" smtClean="0">
              <a:solidFill>
                <a:schemeClr val="tx1"/>
              </a:solidFill>
              <a:latin typeface="Times New Roman" panose="02020603050405020304" pitchFamily="18" charset="0"/>
              <a:cs typeface="Times New Roman" panose="02020603050405020304" pitchFamily="18" charset="0"/>
            </a:rPr>
            <a:t>Атаулы</a:t>
          </a:r>
          <a:endParaRPr lang="ru-RU" dirty="0">
            <a:solidFill>
              <a:schemeClr val="tx1"/>
            </a:solidFill>
            <a:latin typeface="Times New Roman" panose="02020603050405020304" pitchFamily="18" charset="0"/>
            <a:cs typeface="Times New Roman" panose="02020603050405020304" pitchFamily="18" charset="0"/>
          </a:endParaRPr>
        </a:p>
      </dgm:t>
    </dgm:pt>
    <dgm:pt modelId="{84839E03-EE50-4121-A6C4-F00BF3F2A6D0}" type="parTrans" cxnId="{F415BA8E-1461-4B57-84D9-431A6548EEC5}">
      <dgm:prSet/>
      <dgm:spPr/>
      <dgm:t>
        <a:bodyPr/>
        <a:lstStyle/>
        <a:p>
          <a:endParaRPr lang="ru-RU"/>
        </a:p>
      </dgm:t>
    </dgm:pt>
    <dgm:pt modelId="{10B6E95C-8274-4DAF-B879-B4239CED3102}" type="sibTrans" cxnId="{F415BA8E-1461-4B57-84D9-431A6548EEC5}">
      <dgm:prSet/>
      <dgm:spPr/>
      <dgm:t>
        <a:bodyPr/>
        <a:lstStyle/>
        <a:p>
          <a:endParaRPr lang="ru-RU"/>
        </a:p>
      </dgm:t>
    </dgm:pt>
    <dgm:pt modelId="{E2E0D69E-55C7-4B68-8BFF-73A560CE00E7}">
      <dgm:prSet phldrT="[Текст]"/>
      <dgm:spPr/>
      <dgm:t>
        <a:bodyPr/>
        <a:lstStyle/>
        <a:p>
          <a:r>
            <a:rPr lang="kk-KZ" dirty="0" smtClean="0">
              <a:solidFill>
                <a:schemeClr val="tx1"/>
              </a:solidFill>
              <a:latin typeface="Times New Roman" panose="02020603050405020304" pitchFamily="18" charset="0"/>
              <a:cs typeface="Times New Roman" panose="02020603050405020304" pitchFamily="18" charset="0"/>
            </a:rPr>
            <a:t>Нақты</a:t>
          </a:r>
          <a:endParaRPr lang="ru-RU" dirty="0">
            <a:solidFill>
              <a:schemeClr val="tx1"/>
            </a:solidFill>
            <a:latin typeface="Times New Roman" panose="02020603050405020304" pitchFamily="18" charset="0"/>
            <a:cs typeface="Times New Roman" panose="02020603050405020304" pitchFamily="18" charset="0"/>
          </a:endParaRPr>
        </a:p>
      </dgm:t>
    </dgm:pt>
    <dgm:pt modelId="{90250F96-AD9F-4C9C-9DC4-388D02B83550}" type="parTrans" cxnId="{33FF286C-5CD2-4CB3-931C-5110F1E71D4C}">
      <dgm:prSet/>
      <dgm:spPr/>
      <dgm:t>
        <a:bodyPr/>
        <a:lstStyle/>
        <a:p>
          <a:endParaRPr lang="ru-RU"/>
        </a:p>
      </dgm:t>
    </dgm:pt>
    <dgm:pt modelId="{014D8A29-6A51-4141-864B-E6046EB252A5}" type="sibTrans" cxnId="{33FF286C-5CD2-4CB3-931C-5110F1E71D4C}">
      <dgm:prSet/>
      <dgm:spPr/>
      <dgm:t>
        <a:bodyPr/>
        <a:lstStyle/>
        <a:p>
          <a:endParaRPr lang="ru-RU"/>
        </a:p>
      </dgm:t>
    </dgm:pt>
    <dgm:pt modelId="{6A2E22FC-D73C-4334-9B00-7DDBDA153173}">
      <dgm:prSet phldrT="[Текст]"/>
      <dgm:spPr/>
      <dgm:t>
        <a:bodyPr/>
        <a:lstStyle/>
        <a:p>
          <a:r>
            <a:rPr lang="kk-KZ" dirty="0" smtClean="0">
              <a:solidFill>
                <a:schemeClr val="tx1"/>
              </a:solidFill>
              <a:latin typeface="Times New Roman" panose="02020603050405020304" pitchFamily="18" charset="0"/>
              <a:cs typeface="Times New Roman" panose="02020603050405020304" pitchFamily="18" charset="0"/>
            </a:rPr>
            <a:t>Мерзімді</a:t>
          </a:r>
          <a:endParaRPr lang="ru-RU" dirty="0">
            <a:solidFill>
              <a:schemeClr val="tx1"/>
            </a:solidFill>
            <a:latin typeface="Times New Roman" panose="02020603050405020304" pitchFamily="18" charset="0"/>
            <a:cs typeface="Times New Roman" panose="02020603050405020304" pitchFamily="18" charset="0"/>
          </a:endParaRPr>
        </a:p>
      </dgm:t>
    </dgm:pt>
    <dgm:pt modelId="{58F9286F-9515-48FD-9798-39855E6973CE}" type="parTrans" cxnId="{6342E2EF-CA64-4241-8993-F3177CD6AF3B}">
      <dgm:prSet/>
      <dgm:spPr/>
      <dgm:t>
        <a:bodyPr/>
        <a:lstStyle/>
        <a:p>
          <a:endParaRPr lang="ru-RU"/>
        </a:p>
      </dgm:t>
    </dgm:pt>
    <dgm:pt modelId="{F3D2258A-C1AF-4B6D-B2C2-88CF5AAA6B92}" type="sibTrans" cxnId="{6342E2EF-CA64-4241-8993-F3177CD6AF3B}">
      <dgm:prSet/>
      <dgm:spPr/>
      <dgm:t>
        <a:bodyPr/>
        <a:lstStyle/>
        <a:p>
          <a:endParaRPr lang="ru-RU"/>
        </a:p>
      </dgm:t>
    </dgm:pt>
    <dgm:pt modelId="{935D35A1-637B-4D87-91F0-DCE298815A1B}">
      <dgm:prSet phldrT="[Текст]"/>
      <dgm:spPr/>
      <dgm:t>
        <a:bodyPr/>
        <a:lstStyle/>
        <a:p>
          <a:r>
            <a:rPr lang="kk-KZ" dirty="0" smtClean="0">
              <a:solidFill>
                <a:schemeClr val="tx1"/>
              </a:solidFill>
              <a:latin typeface="Times New Roman" panose="02020603050405020304" pitchFamily="18" charset="0"/>
              <a:cs typeface="Times New Roman" panose="02020603050405020304" pitchFamily="18" charset="0"/>
            </a:rPr>
            <a:t>Келісімді</a:t>
          </a:r>
          <a:endParaRPr lang="ru-RU" dirty="0">
            <a:solidFill>
              <a:schemeClr val="tx1"/>
            </a:solidFill>
            <a:latin typeface="Times New Roman" panose="02020603050405020304" pitchFamily="18" charset="0"/>
            <a:cs typeface="Times New Roman" panose="02020603050405020304" pitchFamily="18" charset="0"/>
          </a:endParaRPr>
        </a:p>
      </dgm:t>
    </dgm:pt>
    <dgm:pt modelId="{DF40EF35-8BFD-4600-9BB0-550DED84CC15}" type="parTrans" cxnId="{09CAD4F3-D556-4D5E-A7C5-1B6F66BB5782}">
      <dgm:prSet/>
      <dgm:spPr/>
      <dgm:t>
        <a:bodyPr/>
        <a:lstStyle/>
        <a:p>
          <a:endParaRPr lang="ru-RU"/>
        </a:p>
      </dgm:t>
    </dgm:pt>
    <dgm:pt modelId="{C32A364E-53CB-45A5-B1B9-64D5255CC034}" type="sibTrans" cxnId="{09CAD4F3-D556-4D5E-A7C5-1B6F66BB5782}">
      <dgm:prSet/>
      <dgm:spPr/>
      <dgm:t>
        <a:bodyPr/>
        <a:lstStyle/>
        <a:p>
          <a:endParaRPr lang="ru-RU"/>
        </a:p>
      </dgm:t>
    </dgm:pt>
    <dgm:pt modelId="{767084BC-2325-4177-8DC3-97DDAA7B7526}" type="pres">
      <dgm:prSet presAssocID="{53801294-AD0E-4D57-9621-EC1FCC4B76F8}" presName="hierChild1" presStyleCnt="0">
        <dgm:presLayoutVars>
          <dgm:orgChart val="1"/>
          <dgm:chPref val="1"/>
          <dgm:dir/>
          <dgm:animOne val="branch"/>
          <dgm:animLvl val="lvl"/>
          <dgm:resizeHandles/>
        </dgm:presLayoutVars>
      </dgm:prSet>
      <dgm:spPr/>
      <dgm:t>
        <a:bodyPr/>
        <a:lstStyle/>
        <a:p>
          <a:endParaRPr lang="ru-RU"/>
        </a:p>
      </dgm:t>
    </dgm:pt>
    <dgm:pt modelId="{0493EE61-88FE-4888-ABE7-73B288DAD4B3}" type="pres">
      <dgm:prSet presAssocID="{0CD16856-00E0-4BA5-AACA-0526FED71FF7}" presName="hierRoot1" presStyleCnt="0">
        <dgm:presLayoutVars>
          <dgm:hierBranch val="init"/>
        </dgm:presLayoutVars>
      </dgm:prSet>
      <dgm:spPr/>
    </dgm:pt>
    <dgm:pt modelId="{428752B3-32C9-436E-B61E-721EB02186D3}" type="pres">
      <dgm:prSet presAssocID="{0CD16856-00E0-4BA5-AACA-0526FED71FF7}" presName="rootComposite1" presStyleCnt="0"/>
      <dgm:spPr/>
    </dgm:pt>
    <dgm:pt modelId="{90DAD53D-C769-4E47-BFA5-D6D3692D51C5}" type="pres">
      <dgm:prSet presAssocID="{0CD16856-00E0-4BA5-AACA-0526FED71FF7}" presName="rootText1" presStyleLbl="node0" presStyleIdx="0" presStyleCnt="1">
        <dgm:presLayoutVars>
          <dgm:chPref val="3"/>
        </dgm:presLayoutVars>
      </dgm:prSet>
      <dgm:spPr/>
      <dgm:t>
        <a:bodyPr/>
        <a:lstStyle/>
        <a:p>
          <a:endParaRPr lang="ru-RU"/>
        </a:p>
      </dgm:t>
    </dgm:pt>
    <dgm:pt modelId="{D22BA632-5E66-432A-9BBF-8A86072223BB}" type="pres">
      <dgm:prSet presAssocID="{0CD16856-00E0-4BA5-AACA-0526FED71FF7}" presName="rootConnector1" presStyleLbl="node1" presStyleIdx="0" presStyleCnt="0"/>
      <dgm:spPr/>
      <dgm:t>
        <a:bodyPr/>
        <a:lstStyle/>
        <a:p>
          <a:endParaRPr lang="ru-RU"/>
        </a:p>
      </dgm:t>
    </dgm:pt>
    <dgm:pt modelId="{0A9C0708-F431-41CF-8FF8-6D481D5F39F4}" type="pres">
      <dgm:prSet presAssocID="{0CD16856-00E0-4BA5-AACA-0526FED71FF7}" presName="hierChild2" presStyleCnt="0"/>
      <dgm:spPr/>
    </dgm:pt>
    <dgm:pt modelId="{A8C2CA2D-B379-4CE7-AB3A-5C9E3B8D234D}" type="pres">
      <dgm:prSet presAssocID="{90250F96-AD9F-4C9C-9DC4-388D02B83550}" presName="Name37" presStyleLbl="parChTrans1D2" presStyleIdx="0" presStyleCnt="4"/>
      <dgm:spPr/>
      <dgm:t>
        <a:bodyPr/>
        <a:lstStyle/>
        <a:p>
          <a:endParaRPr lang="ru-RU"/>
        </a:p>
      </dgm:t>
    </dgm:pt>
    <dgm:pt modelId="{C5B1C92A-9AF6-46CB-85A8-003512812A50}" type="pres">
      <dgm:prSet presAssocID="{E2E0D69E-55C7-4B68-8BFF-73A560CE00E7}" presName="hierRoot2" presStyleCnt="0">
        <dgm:presLayoutVars>
          <dgm:hierBranch val="init"/>
        </dgm:presLayoutVars>
      </dgm:prSet>
      <dgm:spPr/>
    </dgm:pt>
    <dgm:pt modelId="{CB328A6F-723A-4601-89D7-BDD4716E1802}" type="pres">
      <dgm:prSet presAssocID="{E2E0D69E-55C7-4B68-8BFF-73A560CE00E7}" presName="rootComposite" presStyleCnt="0"/>
      <dgm:spPr/>
    </dgm:pt>
    <dgm:pt modelId="{DF4E68E9-B729-4AF4-8A7D-F61BD7F17772}" type="pres">
      <dgm:prSet presAssocID="{E2E0D69E-55C7-4B68-8BFF-73A560CE00E7}" presName="rootText" presStyleLbl="node2" presStyleIdx="0" presStyleCnt="3">
        <dgm:presLayoutVars>
          <dgm:chPref val="3"/>
        </dgm:presLayoutVars>
      </dgm:prSet>
      <dgm:spPr/>
      <dgm:t>
        <a:bodyPr/>
        <a:lstStyle/>
        <a:p>
          <a:endParaRPr lang="ru-RU"/>
        </a:p>
      </dgm:t>
    </dgm:pt>
    <dgm:pt modelId="{8AB32916-61E3-4ECC-9A9A-D9A621D8F67E}" type="pres">
      <dgm:prSet presAssocID="{E2E0D69E-55C7-4B68-8BFF-73A560CE00E7}" presName="rootConnector" presStyleLbl="node2" presStyleIdx="0" presStyleCnt="3"/>
      <dgm:spPr/>
      <dgm:t>
        <a:bodyPr/>
        <a:lstStyle/>
        <a:p>
          <a:endParaRPr lang="ru-RU"/>
        </a:p>
      </dgm:t>
    </dgm:pt>
    <dgm:pt modelId="{7FFBD1EF-757A-4D8C-A5C4-4DC7748022B7}" type="pres">
      <dgm:prSet presAssocID="{E2E0D69E-55C7-4B68-8BFF-73A560CE00E7}" presName="hierChild4" presStyleCnt="0"/>
      <dgm:spPr/>
    </dgm:pt>
    <dgm:pt modelId="{7D7D25EC-8A73-4B02-81C3-55A076126B7E}" type="pres">
      <dgm:prSet presAssocID="{E2E0D69E-55C7-4B68-8BFF-73A560CE00E7}" presName="hierChild5" presStyleCnt="0"/>
      <dgm:spPr/>
    </dgm:pt>
    <dgm:pt modelId="{76C9FDE3-0851-4854-8D86-A3CA145EBEAF}" type="pres">
      <dgm:prSet presAssocID="{58F9286F-9515-48FD-9798-39855E6973CE}" presName="Name37" presStyleLbl="parChTrans1D2" presStyleIdx="1" presStyleCnt="4"/>
      <dgm:spPr/>
      <dgm:t>
        <a:bodyPr/>
        <a:lstStyle/>
        <a:p>
          <a:endParaRPr lang="ru-RU"/>
        </a:p>
      </dgm:t>
    </dgm:pt>
    <dgm:pt modelId="{AE5C8534-72CD-4678-80F9-418BB1751936}" type="pres">
      <dgm:prSet presAssocID="{6A2E22FC-D73C-4334-9B00-7DDBDA153173}" presName="hierRoot2" presStyleCnt="0">
        <dgm:presLayoutVars>
          <dgm:hierBranch val="init"/>
        </dgm:presLayoutVars>
      </dgm:prSet>
      <dgm:spPr/>
    </dgm:pt>
    <dgm:pt modelId="{80C665FD-8B5F-440B-AB1E-09132019BB03}" type="pres">
      <dgm:prSet presAssocID="{6A2E22FC-D73C-4334-9B00-7DDBDA153173}" presName="rootComposite" presStyleCnt="0"/>
      <dgm:spPr/>
    </dgm:pt>
    <dgm:pt modelId="{4706D8BC-4D3F-445E-A1E1-37959FB7F55A}" type="pres">
      <dgm:prSet presAssocID="{6A2E22FC-D73C-4334-9B00-7DDBDA153173}" presName="rootText" presStyleLbl="node2" presStyleIdx="1" presStyleCnt="3">
        <dgm:presLayoutVars>
          <dgm:chPref val="3"/>
        </dgm:presLayoutVars>
      </dgm:prSet>
      <dgm:spPr/>
      <dgm:t>
        <a:bodyPr/>
        <a:lstStyle/>
        <a:p>
          <a:endParaRPr lang="ru-RU"/>
        </a:p>
      </dgm:t>
    </dgm:pt>
    <dgm:pt modelId="{094C9779-207A-43DD-8A95-48F06A97F7E3}" type="pres">
      <dgm:prSet presAssocID="{6A2E22FC-D73C-4334-9B00-7DDBDA153173}" presName="rootConnector" presStyleLbl="node2" presStyleIdx="1" presStyleCnt="3"/>
      <dgm:spPr/>
      <dgm:t>
        <a:bodyPr/>
        <a:lstStyle/>
        <a:p>
          <a:endParaRPr lang="ru-RU"/>
        </a:p>
      </dgm:t>
    </dgm:pt>
    <dgm:pt modelId="{9CD4AC90-78D4-4225-85A0-06D72B3ACF69}" type="pres">
      <dgm:prSet presAssocID="{6A2E22FC-D73C-4334-9B00-7DDBDA153173}" presName="hierChild4" presStyleCnt="0"/>
      <dgm:spPr/>
    </dgm:pt>
    <dgm:pt modelId="{CBC47773-6412-4E05-BDA1-A4AC77C8CCB2}" type="pres">
      <dgm:prSet presAssocID="{6A2E22FC-D73C-4334-9B00-7DDBDA153173}" presName="hierChild5" presStyleCnt="0"/>
      <dgm:spPr/>
    </dgm:pt>
    <dgm:pt modelId="{2D027B8A-BB0C-4EE0-801A-283D4A3C55FE}" type="pres">
      <dgm:prSet presAssocID="{DF40EF35-8BFD-4600-9BB0-550DED84CC15}" presName="Name37" presStyleLbl="parChTrans1D2" presStyleIdx="2" presStyleCnt="4"/>
      <dgm:spPr/>
      <dgm:t>
        <a:bodyPr/>
        <a:lstStyle/>
        <a:p>
          <a:endParaRPr lang="ru-RU"/>
        </a:p>
      </dgm:t>
    </dgm:pt>
    <dgm:pt modelId="{F5AD87A0-ADC3-4CA4-8581-29989C16A8A6}" type="pres">
      <dgm:prSet presAssocID="{935D35A1-637B-4D87-91F0-DCE298815A1B}" presName="hierRoot2" presStyleCnt="0">
        <dgm:presLayoutVars>
          <dgm:hierBranch val="init"/>
        </dgm:presLayoutVars>
      </dgm:prSet>
      <dgm:spPr/>
    </dgm:pt>
    <dgm:pt modelId="{EA53547C-AC71-4971-BC7C-8645D03D370F}" type="pres">
      <dgm:prSet presAssocID="{935D35A1-637B-4D87-91F0-DCE298815A1B}" presName="rootComposite" presStyleCnt="0"/>
      <dgm:spPr/>
    </dgm:pt>
    <dgm:pt modelId="{646373FB-C297-4B3A-AC4C-100E4900CF0A}" type="pres">
      <dgm:prSet presAssocID="{935D35A1-637B-4D87-91F0-DCE298815A1B}" presName="rootText" presStyleLbl="node2" presStyleIdx="2" presStyleCnt="3">
        <dgm:presLayoutVars>
          <dgm:chPref val="3"/>
        </dgm:presLayoutVars>
      </dgm:prSet>
      <dgm:spPr/>
      <dgm:t>
        <a:bodyPr/>
        <a:lstStyle/>
        <a:p>
          <a:endParaRPr lang="ru-RU"/>
        </a:p>
      </dgm:t>
    </dgm:pt>
    <dgm:pt modelId="{551897ED-3E48-4AFB-88E9-51B9EE96F8FE}" type="pres">
      <dgm:prSet presAssocID="{935D35A1-637B-4D87-91F0-DCE298815A1B}" presName="rootConnector" presStyleLbl="node2" presStyleIdx="2" presStyleCnt="3"/>
      <dgm:spPr/>
      <dgm:t>
        <a:bodyPr/>
        <a:lstStyle/>
        <a:p>
          <a:endParaRPr lang="ru-RU"/>
        </a:p>
      </dgm:t>
    </dgm:pt>
    <dgm:pt modelId="{7D4A1200-721C-4A97-BF22-9574F15AEB50}" type="pres">
      <dgm:prSet presAssocID="{935D35A1-637B-4D87-91F0-DCE298815A1B}" presName="hierChild4" presStyleCnt="0"/>
      <dgm:spPr/>
    </dgm:pt>
    <dgm:pt modelId="{E19593CB-18FC-40DC-8A44-B7CD7FF30220}" type="pres">
      <dgm:prSet presAssocID="{935D35A1-637B-4D87-91F0-DCE298815A1B}" presName="hierChild5" presStyleCnt="0"/>
      <dgm:spPr/>
    </dgm:pt>
    <dgm:pt modelId="{3A81AFF6-09BA-49F3-82DF-41785945DF3D}" type="pres">
      <dgm:prSet presAssocID="{0CD16856-00E0-4BA5-AACA-0526FED71FF7}" presName="hierChild3" presStyleCnt="0"/>
      <dgm:spPr/>
    </dgm:pt>
    <dgm:pt modelId="{3834E418-7D4D-42D1-A9DF-52AE651F1FB7}" type="pres">
      <dgm:prSet presAssocID="{84839E03-EE50-4121-A6C4-F00BF3F2A6D0}" presName="Name111" presStyleLbl="parChTrans1D2" presStyleIdx="3" presStyleCnt="4"/>
      <dgm:spPr/>
      <dgm:t>
        <a:bodyPr/>
        <a:lstStyle/>
        <a:p>
          <a:endParaRPr lang="ru-RU"/>
        </a:p>
      </dgm:t>
    </dgm:pt>
    <dgm:pt modelId="{F4F26A7D-2E1A-4967-823F-E7524F433F14}" type="pres">
      <dgm:prSet presAssocID="{D877341F-2030-403D-8087-557FF38D9950}" presName="hierRoot3" presStyleCnt="0">
        <dgm:presLayoutVars>
          <dgm:hierBranch val="init"/>
        </dgm:presLayoutVars>
      </dgm:prSet>
      <dgm:spPr/>
    </dgm:pt>
    <dgm:pt modelId="{152F2ACF-5C75-4149-9FD7-3FA514ECAB8F}" type="pres">
      <dgm:prSet presAssocID="{D877341F-2030-403D-8087-557FF38D9950}" presName="rootComposite3" presStyleCnt="0"/>
      <dgm:spPr/>
    </dgm:pt>
    <dgm:pt modelId="{9D417DBE-7AF3-4D36-BAF4-9C5913126589}" type="pres">
      <dgm:prSet presAssocID="{D877341F-2030-403D-8087-557FF38D9950}" presName="rootText3" presStyleLbl="asst1" presStyleIdx="0" presStyleCnt="1">
        <dgm:presLayoutVars>
          <dgm:chPref val="3"/>
        </dgm:presLayoutVars>
      </dgm:prSet>
      <dgm:spPr/>
      <dgm:t>
        <a:bodyPr/>
        <a:lstStyle/>
        <a:p>
          <a:endParaRPr lang="ru-RU"/>
        </a:p>
      </dgm:t>
    </dgm:pt>
    <dgm:pt modelId="{7D80CAE6-F256-495F-AE0B-E78DEFBD6FB8}" type="pres">
      <dgm:prSet presAssocID="{D877341F-2030-403D-8087-557FF38D9950}" presName="rootConnector3" presStyleLbl="asst1" presStyleIdx="0" presStyleCnt="1"/>
      <dgm:spPr/>
      <dgm:t>
        <a:bodyPr/>
        <a:lstStyle/>
        <a:p>
          <a:endParaRPr lang="ru-RU"/>
        </a:p>
      </dgm:t>
    </dgm:pt>
    <dgm:pt modelId="{685AFCB6-AB39-44C9-9D80-FA5123659E03}" type="pres">
      <dgm:prSet presAssocID="{D877341F-2030-403D-8087-557FF38D9950}" presName="hierChild6" presStyleCnt="0"/>
      <dgm:spPr/>
    </dgm:pt>
    <dgm:pt modelId="{200E6627-5B99-4206-A029-EE6BFE830F87}" type="pres">
      <dgm:prSet presAssocID="{D877341F-2030-403D-8087-557FF38D9950}" presName="hierChild7" presStyleCnt="0"/>
      <dgm:spPr/>
    </dgm:pt>
  </dgm:ptLst>
  <dgm:cxnLst>
    <dgm:cxn modelId="{D7B02641-7C3E-435D-A3EE-630BD7D4597E}" type="presOf" srcId="{58F9286F-9515-48FD-9798-39855E6973CE}" destId="{76C9FDE3-0851-4854-8D86-A3CA145EBEAF}" srcOrd="0" destOrd="0" presId="urn:microsoft.com/office/officeart/2005/8/layout/orgChart1"/>
    <dgm:cxn modelId="{C7F5D818-FBE6-4658-A82D-A9340B78AE07}" type="presOf" srcId="{0CD16856-00E0-4BA5-AACA-0526FED71FF7}" destId="{90DAD53D-C769-4E47-BFA5-D6D3692D51C5}" srcOrd="0" destOrd="0" presId="urn:microsoft.com/office/officeart/2005/8/layout/orgChart1"/>
    <dgm:cxn modelId="{33FF286C-5CD2-4CB3-931C-5110F1E71D4C}" srcId="{0CD16856-00E0-4BA5-AACA-0526FED71FF7}" destId="{E2E0D69E-55C7-4B68-8BFF-73A560CE00E7}" srcOrd="1" destOrd="0" parTransId="{90250F96-AD9F-4C9C-9DC4-388D02B83550}" sibTransId="{014D8A29-6A51-4141-864B-E6046EB252A5}"/>
    <dgm:cxn modelId="{579637F8-2E91-41C2-8402-5BEC8AC3A063}" type="presOf" srcId="{6A2E22FC-D73C-4334-9B00-7DDBDA153173}" destId="{094C9779-207A-43DD-8A95-48F06A97F7E3}" srcOrd="1" destOrd="0" presId="urn:microsoft.com/office/officeart/2005/8/layout/orgChart1"/>
    <dgm:cxn modelId="{3A63F710-9167-481C-89DF-7B023ED30DBD}" type="presOf" srcId="{935D35A1-637B-4D87-91F0-DCE298815A1B}" destId="{551897ED-3E48-4AFB-88E9-51B9EE96F8FE}" srcOrd="1" destOrd="0" presId="urn:microsoft.com/office/officeart/2005/8/layout/orgChart1"/>
    <dgm:cxn modelId="{6FFC44CD-8B31-4FE3-92C4-F7095164CAEB}" type="presOf" srcId="{53801294-AD0E-4D57-9621-EC1FCC4B76F8}" destId="{767084BC-2325-4177-8DC3-97DDAA7B7526}" srcOrd="0" destOrd="0" presId="urn:microsoft.com/office/officeart/2005/8/layout/orgChart1"/>
    <dgm:cxn modelId="{878C0481-0204-42C0-A9D1-714922337B0C}" type="presOf" srcId="{D877341F-2030-403D-8087-557FF38D9950}" destId="{9D417DBE-7AF3-4D36-BAF4-9C5913126589}" srcOrd="0" destOrd="0" presId="urn:microsoft.com/office/officeart/2005/8/layout/orgChart1"/>
    <dgm:cxn modelId="{D3F18E8B-BBA8-4F64-8B44-2226E47BC499}" type="presOf" srcId="{6A2E22FC-D73C-4334-9B00-7DDBDA153173}" destId="{4706D8BC-4D3F-445E-A1E1-37959FB7F55A}" srcOrd="0" destOrd="0" presId="urn:microsoft.com/office/officeart/2005/8/layout/orgChart1"/>
    <dgm:cxn modelId="{C43460DB-8E42-4628-95E9-92C85C2B3F81}" type="presOf" srcId="{E2E0D69E-55C7-4B68-8BFF-73A560CE00E7}" destId="{DF4E68E9-B729-4AF4-8A7D-F61BD7F17772}" srcOrd="0" destOrd="0" presId="urn:microsoft.com/office/officeart/2005/8/layout/orgChart1"/>
    <dgm:cxn modelId="{18FB3DA9-2B77-45BE-B738-224E007F5D1D}" type="presOf" srcId="{E2E0D69E-55C7-4B68-8BFF-73A560CE00E7}" destId="{8AB32916-61E3-4ECC-9A9A-D9A621D8F67E}" srcOrd="1" destOrd="0" presId="urn:microsoft.com/office/officeart/2005/8/layout/orgChart1"/>
    <dgm:cxn modelId="{56002F81-4F89-4A8B-85F5-6C95FEBE4C5E}" type="presOf" srcId="{90250F96-AD9F-4C9C-9DC4-388D02B83550}" destId="{A8C2CA2D-B379-4CE7-AB3A-5C9E3B8D234D}" srcOrd="0" destOrd="0" presId="urn:microsoft.com/office/officeart/2005/8/layout/orgChart1"/>
    <dgm:cxn modelId="{BAF83664-8CF1-4D28-A78C-05B97D1DFD37}" srcId="{53801294-AD0E-4D57-9621-EC1FCC4B76F8}" destId="{0CD16856-00E0-4BA5-AACA-0526FED71FF7}" srcOrd="0" destOrd="0" parTransId="{216212D9-FE9F-40AF-8D6F-049CDEAB1DC9}" sibTransId="{DE99318B-63D3-450C-82D8-627D1020FD86}"/>
    <dgm:cxn modelId="{0CBCA84F-9A73-4CAC-9558-09C70234A7C2}" type="presOf" srcId="{DF40EF35-8BFD-4600-9BB0-550DED84CC15}" destId="{2D027B8A-BB0C-4EE0-801A-283D4A3C55FE}" srcOrd="0" destOrd="0" presId="urn:microsoft.com/office/officeart/2005/8/layout/orgChart1"/>
    <dgm:cxn modelId="{6503C8D1-D461-4ED8-B49F-7604881905D1}" type="presOf" srcId="{0CD16856-00E0-4BA5-AACA-0526FED71FF7}" destId="{D22BA632-5E66-432A-9BBF-8A86072223BB}" srcOrd="1" destOrd="0" presId="urn:microsoft.com/office/officeart/2005/8/layout/orgChart1"/>
    <dgm:cxn modelId="{09CAD4F3-D556-4D5E-A7C5-1B6F66BB5782}" srcId="{0CD16856-00E0-4BA5-AACA-0526FED71FF7}" destId="{935D35A1-637B-4D87-91F0-DCE298815A1B}" srcOrd="3" destOrd="0" parTransId="{DF40EF35-8BFD-4600-9BB0-550DED84CC15}" sibTransId="{C32A364E-53CB-45A5-B1B9-64D5255CC034}"/>
    <dgm:cxn modelId="{740CDA27-3614-4798-B7FF-CA66CEF6F2CD}" type="presOf" srcId="{935D35A1-637B-4D87-91F0-DCE298815A1B}" destId="{646373FB-C297-4B3A-AC4C-100E4900CF0A}" srcOrd="0" destOrd="0" presId="urn:microsoft.com/office/officeart/2005/8/layout/orgChart1"/>
    <dgm:cxn modelId="{F415BA8E-1461-4B57-84D9-431A6548EEC5}" srcId="{0CD16856-00E0-4BA5-AACA-0526FED71FF7}" destId="{D877341F-2030-403D-8087-557FF38D9950}" srcOrd="0" destOrd="0" parTransId="{84839E03-EE50-4121-A6C4-F00BF3F2A6D0}" sibTransId="{10B6E95C-8274-4DAF-B879-B4239CED3102}"/>
    <dgm:cxn modelId="{6342E2EF-CA64-4241-8993-F3177CD6AF3B}" srcId="{0CD16856-00E0-4BA5-AACA-0526FED71FF7}" destId="{6A2E22FC-D73C-4334-9B00-7DDBDA153173}" srcOrd="2" destOrd="0" parTransId="{58F9286F-9515-48FD-9798-39855E6973CE}" sibTransId="{F3D2258A-C1AF-4B6D-B2C2-88CF5AAA6B92}"/>
    <dgm:cxn modelId="{BD4BD799-1346-4B49-BA86-C2DAE1B0FE01}" type="presOf" srcId="{D877341F-2030-403D-8087-557FF38D9950}" destId="{7D80CAE6-F256-495F-AE0B-E78DEFBD6FB8}" srcOrd="1" destOrd="0" presId="urn:microsoft.com/office/officeart/2005/8/layout/orgChart1"/>
    <dgm:cxn modelId="{335C6F9A-398F-4E15-B067-E11075691C67}" type="presOf" srcId="{84839E03-EE50-4121-A6C4-F00BF3F2A6D0}" destId="{3834E418-7D4D-42D1-A9DF-52AE651F1FB7}" srcOrd="0" destOrd="0" presId="urn:microsoft.com/office/officeart/2005/8/layout/orgChart1"/>
    <dgm:cxn modelId="{8FDBCCDF-6691-4A1E-84E3-C9D009BAE7D5}" type="presParOf" srcId="{767084BC-2325-4177-8DC3-97DDAA7B7526}" destId="{0493EE61-88FE-4888-ABE7-73B288DAD4B3}" srcOrd="0" destOrd="0" presId="urn:microsoft.com/office/officeart/2005/8/layout/orgChart1"/>
    <dgm:cxn modelId="{388877FD-C66B-48AE-9992-EE186F387668}" type="presParOf" srcId="{0493EE61-88FE-4888-ABE7-73B288DAD4B3}" destId="{428752B3-32C9-436E-B61E-721EB02186D3}" srcOrd="0" destOrd="0" presId="urn:microsoft.com/office/officeart/2005/8/layout/orgChart1"/>
    <dgm:cxn modelId="{059024F1-2DC6-4633-9BDE-960DEFB41402}" type="presParOf" srcId="{428752B3-32C9-436E-B61E-721EB02186D3}" destId="{90DAD53D-C769-4E47-BFA5-D6D3692D51C5}" srcOrd="0" destOrd="0" presId="urn:microsoft.com/office/officeart/2005/8/layout/orgChart1"/>
    <dgm:cxn modelId="{0F249CFC-25A8-408D-9655-8FDE3CC96619}" type="presParOf" srcId="{428752B3-32C9-436E-B61E-721EB02186D3}" destId="{D22BA632-5E66-432A-9BBF-8A86072223BB}" srcOrd="1" destOrd="0" presId="urn:microsoft.com/office/officeart/2005/8/layout/orgChart1"/>
    <dgm:cxn modelId="{3BB88DB7-3B97-457A-910E-B2DE572C7BFC}" type="presParOf" srcId="{0493EE61-88FE-4888-ABE7-73B288DAD4B3}" destId="{0A9C0708-F431-41CF-8FF8-6D481D5F39F4}" srcOrd="1" destOrd="0" presId="urn:microsoft.com/office/officeart/2005/8/layout/orgChart1"/>
    <dgm:cxn modelId="{26798ECD-820A-4AA9-BCD9-F255113EEDCF}" type="presParOf" srcId="{0A9C0708-F431-41CF-8FF8-6D481D5F39F4}" destId="{A8C2CA2D-B379-4CE7-AB3A-5C9E3B8D234D}" srcOrd="0" destOrd="0" presId="urn:microsoft.com/office/officeart/2005/8/layout/orgChart1"/>
    <dgm:cxn modelId="{BD6AAE96-CAC1-42A7-B2D0-58B2272DEB09}" type="presParOf" srcId="{0A9C0708-F431-41CF-8FF8-6D481D5F39F4}" destId="{C5B1C92A-9AF6-46CB-85A8-003512812A50}" srcOrd="1" destOrd="0" presId="urn:microsoft.com/office/officeart/2005/8/layout/orgChart1"/>
    <dgm:cxn modelId="{5F6551C1-C5E5-4D9A-AEBB-299F48B6E563}" type="presParOf" srcId="{C5B1C92A-9AF6-46CB-85A8-003512812A50}" destId="{CB328A6F-723A-4601-89D7-BDD4716E1802}" srcOrd="0" destOrd="0" presId="urn:microsoft.com/office/officeart/2005/8/layout/orgChart1"/>
    <dgm:cxn modelId="{8B8C7E13-3CCC-443B-9728-4E995AEC99D3}" type="presParOf" srcId="{CB328A6F-723A-4601-89D7-BDD4716E1802}" destId="{DF4E68E9-B729-4AF4-8A7D-F61BD7F17772}" srcOrd="0" destOrd="0" presId="urn:microsoft.com/office/officeart/2005/8/layout/orgChart1"/>
    <dgm:cxn modelId="{A13D8518-7565-4AB1-8010-165363E7192A}" type="presParOf" srcId="{CB328A6F-723A-4601-89D7-BDD4716E1802}" destId="{8AB32916-61E3-4ECC-9A9A-D9A621D8F67E}" srcOrd="1" destOrd="0" presId="urn:microsoft.com/office/officeart/2005/8/layout/orgChart1"/>
    <dgm:cxn modelId="{E63365C4-B140-41F0-9E23-04080B9C8CCA}" type="presParOf" srcId="{C5B1C92A-9AF6-46CB-85A8-003512812A50}" destId="{7FFBD1EF-757A-4D8C-A5C4-4DC7748022B7}" srcOrd="1" destOrd="0" presId="urn:microsoft.com/office/officeart/2005/8/layout/orgChart1"/>
    <dgm:cxn modelId="{9ADB1ECA-7562-46F9-9385-AD0543D61058}" type="presParOf" srcId="{C5B1C92A-9AF6-46CB-85A8-003512812A50}" destId="{7D7D25EC-8A73-4B02-81C3-55A076126B7E}" srcOrd="2" destOrd="0" presId="urn:microsoft.com/office/officeart/2005/8/layout/orgChart1"/>
    <dgm:cxn modelId="{A681DA00-F2AC-4AA7-9435-0A5F04B4FB28}" type="presParOf" srcId="{0A9C0708-F431-41CF-8FF8-6D481D5F39F4}" destId="{76C9FDE3-0851-4854-8D86-A3CA145EBEAF}" srcOrd="2" destOrd="0" presId="urn:microsoft.com/office/officeart/2005/8/layout/orgChart1"/>
    <dgm:cxn modelId="{ACDEAA19-5235-483B-A08C-17EFE6ECE429}" type="presParOf" srcId="{0A9C0708-F431-41CF-8FF8-6D481D5F39F4}" destId="{AE5C8534-72CD-4678-80F9-418BB1751936}" srcOrd="3" destOrd="0" presId="urn:microsoft.com/office/officeart/2005/8/layout/orgChart1"/>
    <dgm:cxn modelId="{AA787472-A2A8-4A22-8EAA-8F07D9E68DFD}" type="presParOf" srcId="{AE5C8534-72CD-4678-80F9-418BB1751936}" destId="{80C665FD-8B5F-440B-AB1E-09132019BB03}" srcOrd="0" destOrd="0" presId="urn:microsoft.com/office/officeart/2005/8/layout/orgChart1"/>
    <dgm:cxn modelId="{84A81F54-5FDE-4AC9-9A8B-5092B2A173F0}" type="presParOf" srcId="{80C665FD-8B5F-440B-AB1E-09132019BB03}" destId="{4706D8BC-4D3F-445E-A1E1-37959FB7F55A}" srcOrd="0" destOrd="0" presId="urn:microsoft.com/office/officeart/2005/8/layout/orgChart1"/>
    <dgm:cxn modelId="{6322D7A5-761D-4FB9-8C5A-875345791259}" type="presParOf" srcId="{80C665FD-8B5F-440B-AB1E-09132019BB03}" destId="{094C9779-207A-43DD-8A95-48F06A97F7E3}" srcOrd="1" destOrd="0" presId="urn:microsoft.com/office/officeart/2005/8/layout/orgChart1"/>
    <dgm:cxn modelId="{ABD2E1CF-2000-4E59-9E5F-28BE5E0A32C9}" type="presParOf" srcId="{AE5C8534-72CD-4678-80F9-418BB1751936}" destId="{9CD4AC90-78D4-4225-85A0-06D72B3ACF69}" srcOrd="1" destOrd="0" presId="urn:microsoft.com/office/officeart/2005/8/layout/orgChart1"/>
    <dgm:cxn modelId="{3233FB3E-238E-48BD-BCCD-47905E8CF02B}" type="presParOf" srcId="{AE5C8534-72CD-4678-80F9-418BB1751936}" destId="{CBC47773-6412-4E05-BDA1-A4AC77C8CCB2}" srcOrd="2" destOrd="0" presId="urn:microsoft.com/office/officeart/2005/8/layout/orgChart1"/>
    <dgm:cxn modelId="{FC4CEA0B-F45D-4153-9AB8-B6DD652BB331}" type="presParOf" srcId="{0A9C0708-F431-41CF-8FF8-6D481D5F39F4}" destId="{2D027B8A-BB0C-4EE0-801A-283D4A3C55FE}" srcOrd="4" destOrd="0" presId="urn:microsoft.com/office/officeart/2005/8/layout/orgChart1"/>
    <dgm:cxn modelId="{F2978D37-CFD0-40A2-B2AE-956C6D1F36B3}" type="presParOf" srcId="{0A9C0708-F431-41CF-8FF8-6D481D5F39F4}" destId="{F5AD87A0-ADC3-4CA4-8581-29989C16A8A6}" srcOrd="5" destOrd="0" presId="urn:microsoft.com/office/officeart/2005/8/layout/orgChart1"/>
    <dgm:cxn modelId="{9726F94B-C760-4A25-813F-1AF24271849E}" type="presParOf" srcId="{F5AD87A0-ADC3-4CA4-8581-29989C16A8A6}" destId="{EA53547C-AC71-4971-BC7C-8645D03D370F}" srcOrd="0" destOrd="0" presId="urn:microsoft.com/office/officeart/2005/8/layout/orgChart1"/>
    <dgm:cxn modelId="{F5F51757-3B7F-41E1-AF6A-3FEB68A690F1}" type="presParOf" srcId="{EA53547C-AC71-4971-BC7C-8645D03D370F}" destId="{646373FB-C297-4B3A-AC4C-100E4900CF0A}" srcOrd="0" destOrd="0" presId="urn:microsoft.com/office/officeart/2005/8/layout/orgChart1"/>
    <dgm:cxn modelId="{209F9FAE-F55A-4C63-921C-B2A480AC37E7}" type="presParOf" srcId="{EA53547C-AC71-4971-BC7C-8645D03D370F}" destId="{551897ED-3E48-4AFB-88E9-51B9EE96F8FE}" srcOrd="1" destOrd="0" presId="urn:microsoft.com/office/officeart/2005/8/layout/orgChart1"/>
    <dgm:cxn modelId="{7AD77269-A61A-4BE8-A7A9-3B0BFAD2DEC0}" type="presParOf" srcId="{F5AD87A0-ADC3-4CA4-8581-29989C16A8A6}" destId="{7D4A1200-721C-4A97-BF22-9574F15AEB50}" srcOrd="1" destOrd="0" presId="urn:microsoft.com/office/officeart/2005/8/layout/orgChart1"/>
    <dgm:cxn modelId="{1A42ABD4-8699-4590-ADAD-3D6A66CF43D7}" type="presParOf" srcId="{F5AD87A0-ADC3-4CA4-8581-29989C16A8A6}" destId="{E19593CB-18FC-40DC-8A44-B7CD7FF30220}" srcOrd="2" destOrd="0" presId="urn:microsoft.com/office/officeart/2005/8/layout/orgChart1"/>
    <dgm:cxn modelId="{E4200279-5F09-466C-97BB-70564862A399}" type="presParOf" srcId="{0493EE61-88FE-4888-ABE7-73B288DAD4B3}" destId="{3A81AFF6-09BA-49F3-82DF-41785945DF3D}" srcOrd="2" destOrd="0" presId="urn:microsoft.com/office/officeart/2005/8/layout/orgChart1"/>
    <dgm:cxn modelId="{1ED52266-417F-49D1-BBCB-2713993C0E6B}" type="presParOf" srcId="{3A81AFF6-09BA-49F3-82DF-41785945DF3D}" destId="{3834E418-7D4D-42D1-A9DF-52AE651F1FB7}" srcOrd="0" destOrd="0" presId="urn:microsoft.com/office/officeart/2005/8/layout/orgChart1"/>
    <dgm:cxn modelId="{CEB94507-A7BB-4325-90D4-DAD54017EBF9}" type="presParOf" srcId="{3A81AFF6-09BA-49F3-82DF-41785945DF3D}" destId="{F4F26A7D-2E1A-4967-823F-E7524F433F14}" srcOrd="1" destOrd="0" presId="urn:microsoft.com/office/officeart/2005/8/layout/orgChart1"/>
    <dgm:cxn modelId="{66F7BA97-325A-4F1E-9BD7-3AF56D94E9A3}" type="presParOf" srcId="{F4F26A7D-2E1A-4967-823F-E7524F433F14}" destId="{152F2ACF-5C75-4149-9FD7-3FA514ECAB8F}" srcOrd="0" destOrd="0" presId="urn:microsoft.com/office/officeart/2005/8/layout/orgChart1"/>
    <dgm:cxn modelId="{52D0633F-1B93-4294-8159-37CFBD1CA437}" type="presParOf" srcId="{152F2ACF-5C75-4149-9FD7-3FA514ECAB8F}" destId="{9D417DBE-7AF3-4D36-BAF4-9C5913126589}" srcOrd="0" destOrd="0" presId="urn:microsoft.com/office/officeart/2005/8/layout/orgChart1"/>
    <dgm:cxn modelId="{F1AEAFC0-EF9B-434E-9C27-C60DDDE1F576}" type="presParOf" srcId="{152F2ACF-5C75-4149-9FD7-3FA514ECAB8F}" destId="{7D80CAE6-F256-495F-AE0B-E78DEFBD6FB8}" srcOrd="1" destOrd="0" presId="urn:microsoft.com/office/officeart/2005/8/layout/orgChart1"/>
    <dgm:cxn modelId="{7801C754-4EDB-4A20-A917-B7CAD18BA2BE}" type="presParOf" srcId="{F4F26A7D-2E1A-4967-823F-E7524F433F14}" destId="{685AFCB6-AB39-44C9-9D80-FA5123659E03}" srcOrd="1" destOrd="0" presId="urn:microsoft.com/office/officeart/2005/8/layout/orgChart1"/>
    <dgm:cxn modelId="{6423016A-2D4B-4B0A-863A-DE3E4E753883}" type="presParOf" srcId="{F4F26A7D-2E1A-4967-823F-E7524F433F14}" destId="{200E6627-5B99-4206-A029-EE6BFE830F8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A673F-4705-4909-9678-08694118395F}">
      <dsp:nvSpPr>
        <dsp:cNvPr id="0" name=""/>
        <dsp:cNvSpPr/>
      </dsp:nvSpPr>
      <dsp:spPr>
        <a:xfrm>
          <a:off x="0" y="526569"/>
          <a:ext cx="7533564" cy="8316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9A1A01-194E-4FC0-9F70-7971900DC7DE}">
      <dsp:nvSpPr>
        <dsp:cNvPr id="0" name=""/>
        <dsp:cNvSpPr/>
      </dsp:nvSpPr>
      <dsp:spPr>
        <a:xfrm>
          <a:off x="376678" y="39489"/>
          <a:ext cx="5273494" cy="97416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326" tIns="0" rIns="199326" bIns="0" numCol="1" spcCol="1270" anchor="ctr" anchorCtr="0">
          <a:noAutofit/>
        </a:bodyPr>
        <a:lstStyle/>
        <a:p>
          <a:pPr lvl="0" algn="l" defTabSz="1466850">
            <a:lnSpc>
              <a:spcPct val="90000"/>
            </a:lnSpc>
            <a:spcBef>
              <a:spcPct val="0"/>
            </a:spcBef>
            <a:spcAft>
              <a:spcPct val="35000"/>
            </a:spcAft>
          </a:pPr>
          <a:r>
            <a:rPr lang="kk-KZ" sz="3300" kern="1200" dirty="0" smtClean="0"/>
            <a:t>Еңбек</a:t>
          </a:r>
          <a:endParaRPr lang="ru-RU" sz="3300" kern="1200" dirty="0"/>
        </a:p>
      </dsp:txBody>
      <dsp:txXfrm>
        <a:off x="424233" y="87044"/>
        <a:ext cx="5178384" cy="879050"/>
      </dsp:txXfrm>
    </dsp:sp>
    <dsp:sp modelId="{72100DE6-2E91-4D02-ACAB-46DA526E54ED}">
      <dsp:nvSpPr>
        <dsp:cNvPr id="0" name=""/>
        <dsp:cNvSpPr/>
      </dsp:nvSpPr>
      <dsp:spPr>
        <a:xfrm>
          <a:off x="0" y="2023450"/>
          <a:ext cx="7533564" cy="8316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FF78B5-97A8-4BFD-9EFF-D87CC292DCAC}">
      <dsp:nvSpPr>
        <dsp:cNvPr id="0" name=""/>
        <dsp:cNvSpPr/>
      </dsp:nvSpPr>
      <dsp:spPr>
        <a:xfrm>
          <a:off x="376678" y="1536369"/>
          <a:ext cx="5273494" cy="97416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326" tIns="0" rIns="199326" bIns="0" numCol="1" spcCol="1270" anchor="ctr" anchorCtr="0">
          <a:noAutofit/>
        </a:bodyPr>
        <a:lstStyle/>
        <a:p>
          <a:pPr lvl="0" algn="l" defTabSz="1466850">
            <a:lnSpc>
              <a:spcPct val="90000"/>
            </a:lnSpc>
            <a:spcBef>
              <a:spcPct val="0"/>
            </a:spcBef>
            <a:spcAft>
              <a:spcPct val="35000"/>
            </a:spcAft>
          </a:pPr>
          <a:r>
            <a:rPr lang="kk-KZ" sz="3300" kern="1200" dirty="0" smtClean="0"/>
            <a:t>Капитал</a:t>
          </a:r>
          <a:endParaRPr lang="ru-RU" sz="3300" kern="1200" dirty="0"/>
        </a:p>
      </dsp:txBody>
      <dsp:txXfrm>
        <a:off x="424233" y="1583924"/>
        <a:ext cx="5178384" cy="879050"/>
      </dsp:txXfrm>
    </dsp:sp>
    <dsp:sp modelId="{32E8E8F7-A797-4E75-86D4-8926EEB8491E}">
      <dsp:nvSpPr>
        <dsp:cNvPr id="0" name=""/>
        <dsp:cNvSpPr/>
      </dsp:nvSpPr>
      <dsp:spPr>
        <a:xfrm>
          <a:off x="0" y="3520330"/>
          <a:ext cx="7533564" cy="8316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88CD29-B413-4828-9E4D-96B82BF7CFFE}">
      <dsp:nvSpPr>
        <dsp:cNvPr id="0" name=""/>
        <dsp:cNvSpPr/>
      </dsp:nvSpPr>
      <dsp:spPr>
        <a:xfrm>
          <a:off x="376678" y="3033250"/>
          <a:ext cx="5273494" cy="97416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326" tIns="0" rIns="199326" bIns="0" numCol="1" spcCol="1270" anchor="ctr" anchorCtr="0">
          <a:noAutofit/>
        </a:bodyPr>
        <a:lstStyle/>
        <a:p>
          <a:pPr lvl="0" algn="l" defTabSz="1466850">
            <a:lnSpc>
              <a:spcPct val="90000"/>
            </a:lnSpc>
            <a:spcBef>
              <a:spcPct val="0"/>
            </a:spcBef>
            <a:spcAft>
              <a:spcPct val="35000"/>
            </a:spcAft>
          </a:pPr>
          <a:r>
            <a:rPr lang="kk-KZ" sz="3300" kern="1200" dirty="0" smtClean="0"/>
            <a:t>Жер және т.б.</a:t>
          </a:r>
          <a:endParaRPr lang="ru-RU" sz="3300" kern="1200" dirty="0"/>
        </a:p>
      </dsp:txBody>
      <dsp:txXfrm>
        <a:off x="424233" y="3080805"/>
        <a:ext cx="5178384" cy="879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352F7-2DF8-4180-87BB-1AE99A30D0DA}">
      <dsp:nvSpPr>
        <dsp:cNvPr id="0" name=""/>
        <dsp:cNvSpPr/>
      </dsp:nvSpPr>
      <dsp:spPr>
        <a:xfrm>
          <a:off x="3011" y="1155848"/>
          <a:ext cx="2936223" cy="1174489"/>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178816" rIns="312928" bIns="178816" numCol="1" spcCol="1270" anchor="ctr" anchorCtr="0">
          <a:noAutofit/>
        </a:bodyPr>
        <a:lstStyle/>
        <a:p>
          <a:pPr lvl="0" algn="ctr" defTabSz="1955800">
            <a:lnSpc>
              <a:spcPct val="90000"/>
            </a:lnSpc>
            <a:spcBef>
              <a:spcPct val="0"/>
            </a:spcBef>
            <a:spcAft>
              <a:spcPct val="35000"/>
            </a:spcAft>
          </a:pPr>
          <a:r>
            <a:rPr lang="kk-KZ" sz="4400" kern="1200" dirty="0" smtClean="0"/>
            <a:t>Еңбек</a:t>
          </a:r>
          <a:endParaRPr lang="ru-RU" sz="4400" kern="1200" dirty="0"/>
        </a:p>
      </dsp:txBody>
      <dsp:txXfrm>
        <a:off x="3011" y="1155848"/>
        <a:ext cx="2936223" cy="1174489"/>
      </dsp:txXfrm>
    </dsp:sp>
    <dsp:sp modelId="{BE92FCD1-8140-4785-8F03-69BBBDAF9532}">
      <dsp:nvSpPr>
        <dsp:cNvPr id="0" name=""/>
        <dsp:cNvSpPr/>
      </dsp:nvSpPr>
      <dsp:spPr>
        <a:xfrm>
          <a:off x="3011" y="2330338"/>
          <a:ext cx="2936223" cy="193248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34696" rIns="312928" bIns="352044" numCol="1" spcCol="1270" anchor="t" anchorCtr="0">
          <a:noAutofit/>
        </a:bodyPr>
        <a:lstStyle/>
        <a:p>
          <a:pPr marL="285750" lvl="1" indent="-285750" algn="l" defTabSz="1955800">
            <a:lnSpc>
              <a:spcPct val="90000"/>
            </a:lnSpc>
            <a:spcBef>
              <a:spcPct val="0"/>
            </a:spcBef>
            <a:spcAft>
              <a:spcPct val="15000"/>
            </a:spcAft>
            <a:buChar char="••"/>
          </a:pPr>
          <a:r>
            <a:rPr lang="kk-KZ" sz="4400" kern="1200" dirty="0" smtClean="0">
              <a:latin typeface="Times New Roman" panose="02020603050405020304" pitchFamily="18" charset="0"/>
              <a:cs typeface="Times New Roman" panose="02020603050405020304" pitchFamily="18" charset="0"/>
            </a:rPr>
            <a:t>жалақы</a:t>
          </a:r>
          <a:endParaRPr lang="ru-RU" sz="4400" kern="1200" dirty="0">
            <a:latin typeface="Times New Roman" panose="02020603050405020304" pitchFamily="18" charset="0"/>
            <a:cs typeface="Times New Roman" panose="02020603050405020304" pitchFamily="18" charset="0"/>
          </a:endParaRPr>
        </a:p>
      </dsp:txBody>
      <dsp:txXfrm>
        <a:off x="3011" y="2330338"/>
        <a:ext cx="2936223" cy="1932480"/>
      </dsp:txXfrm>
    </dsp:sp>
    <dsp:sp modelId="{1ABF9C5A-D460-4D93-88D3-26FDA689A194}">
      <dsp:nvSpPr>
        <dsp:cNvPr id="0" name=""/>
        <dsp:cNvSpPr/>
      </dsp:nvSpPr>
      <dsp:spPr>
        <a:xfrm>
          <a:off x="3350306" y="1155848"/>
          <a:ext cx="2936223" cy="1174489"/>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178816" rIns="312928" bIns="178816" numCol="1" spcCol="1270" anchor="ctr" anchorCtr="0">
          <a:noAutofit/>
        </a:bodyPr>
        <a:lstStyle/>
        <a:p>
          <a:pPr lvl="0" algn="ctr" defTabSz="1955800">
            <a:lnSpc>
              <a:spcPct val="90000"/>
            </a:lnSpc>
            <a:spcBef>
              <a:spcPct val="0"/>
            </a:spcBef>
            <a:spcAft>
              <a:spcPct val="35000"/>
            </a:spcAft>
          </a:pPr>
          <a:r>
            <a:rPr lang="kk-KZ" sz="4400" kern="1200" dirty="0" smtClean="0"/>
            <a:t>Капитал</a:t>
          </a:r>
          <a:endParaRPr lang="ru-RU" sz="4400" kern="1200" dirty="0"/>
        </a:p>
      </dsp:txBody>
      <dsp:txXfrm>
        <a:off x="3350306" y="1155848"/>
        <a:ext cx="2936223" cy="1174489"/>
      </dsp:txXfrm>
    </dsp:sp>
    <dsp:sp modelId="{D138F215-3380-4B92-8E30-4A5F79074DCF}">
      <dsp:nvSpPr>
        <dsp:cNvPr id="0" name=""/>
        <dsp:cNvSpPr/>
      </dsp:nvSpPr>
      <dsp:spPr>
        <a:xfrm>
          <a:off x="3350306" y="2330338"/>
          <a:ext cx="2936223" cy="193248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34696" rIns="312928" bIns="352044" numCol="1" spcCol="1270" anchor="t" anchorCtr="0">
          <a:noAutofit/>
        </a:bodyPr>
        <a:lstStyle/>
        <a:p>
          <a:pPr marL="285750" lvl="1" indent="-285750" algn="l" defTabSz="1955800">
            <a:lnSpc>
              <a:spcPct val="90000"/>
            </a:lnSpc>
            <a:spcBef>
              <a:spcPct val="0"/>
            </a:spcBef>
            <a:spcAft>
              <a:spcPct val="15000"/>
            </a:spcAft>
            <a:buChar char="••"/>
          </a:pPr>
          <a:r>
            <a:rPr lang="kk-KZ" sz="4400" kern="1200" dirty="0" smtClean="0"/>
            <a:t>пайыз</a:t>
          </a:r>
          <a:endParaRPr lang="ru-RU" sz="4400" kern="1200" dirty="0"/>
        </a:p>
      </dsp:txBody>
      <dsp:txXfrm>
        <a:off x="3350306" y="2330338"/>
        <a:ext cx="2936223" cy="1932480"/>
      </dsp:txXfrm>
    </dsp:sp>
    <dsp:sp modelId="{C26C506D-BB8C-4303-9405-2704F61EBA01}">
      <dsp:nvSpPr>
        <dsp:cNvPr id="0" name=""/>
        <dsp:cNvSpPr/>
      </dsp:nvSpPr>
      <dsp:spPr>
        <a:xfrm>
          <a:off x="6697601" y="1155848"/>
          <a:ext cx="2936223" cy="1174489"/>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178816" rIns="312928" bIns="178816" numCol="1" spcCol="1270" anchor="ctr" anchorCtr="0">
          <a:noAutofit/>
        </a:bodyPr>
        <a:lstStyle/>
        <a:p>
          <a:pPr lvl="0" algn="ctr" defTabSz="1955800">
            <a:lnSpc>
              <a:spcPct val="90000"/>
            </a:lnSpc>
            <a:spcBef>
              <a:spcPct val="0"/>
            </a:spcBef>
            <a:spcAft>
              <a:spcPct val="35000"/>
            </a:spcAft>
          </a:pPr>
          <a:r>
            <a:rPr lang="kk-KZ" sz="4400" kern="1200" dirty="0" smtClean="0"/>
            <a:t>Жер</a:t>
          </a:r>
          <a:endParaRPr lang="ru-RU" sz="4400" kern="1200" dirty="0"/>
        </a:p>
      </dsp:txBody>
      <dsp:txXfrm>
        <a:off x="6697601" y="1155848"/>
        <a:ext cx="2936223" cy="1174489"/>
      </dsp:txXfrm>
    </dsp:sp>
    <dsp:sp modelId="{E8B719CE-143A-44DF-ABFC-699813E7FEEE}">
      <dsp:nvSpPr>
        <dsp:cNvPr id="0" name=""/>
        <dsp:cNvSpPr/>
      </dsp:nvSpPr>
      <dsp:spPr>
        <a:xfrm>
          <a:off x="6697601" y="2330338"/>
          <a:ext cx="2936223" cy="193248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34696" rIns="312928" bIns="352044" numCol="1" spcCol="1270" anchor="t" anchorCtr="0">
          <a:noAutofit/>
        </a:bodyPr>
        <a:lstStyle/>
        <a:p>
          <a:pPr marL="285750" lvl="1" indent="-285750" algn="l" defTabSz="1955800">
            <a:lnSpc>
              <a:spcPct val="90000"/>
            </a:lnSpc>
            <a:spcBef>
              <a:spcPct val="0"/>
            </a:spcBef>
            <a:spcAft>
              <a:spcPct val="15000"/>
            </a:spcAft>
            <a:buChar char="••"/>
          </a:pPr>
          <a:r>
            <a:rPr lang="kk-KZ" sz="4400" kern="1200" dirty="0" smtClean="0"/>
            <a:t>рента</a:t>
          </a:r>
          <a:endParaRPr lang="ru-RU" sz="4400" kern="1200" dirty="0"/>
        </a:p>
      </dsp:txBody>
      <dsp:txXfrm>
        <a:off x="6697601" y="2330338"/>
        <a:ext cx="2936223" cy="19324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4E418-7D4D-42D1-A9DF-52AE651F1FB7}">
      <dsp:nvSpPr>
        <dsp:cNvPr id="0" name=""/>
        <dsp:cNvSpPr/>
      </dsp:nvSpPr>
      <dsp:spPr>
        <a:xfrm>
          <a:off x="4645162" y="1412195"/>
          <a:ext cx="296085" cy="1297137"/>
        </a:xfrm>
        <a:custGeom>
          <a:avLst/>
          <a:gdLst/>
          <a:ahLst/>
          <a:cxnLst/>
          <a:rect l="0" t="0" r="0" b="0"/>
          <a:pathLst>
            <a:path>
              <a:moveTo>
                <a:pt x="296085" y="0"/>
              </a:moveTo>
              <a:lnTo>
                <a:pt x="296085" y="1297137"/>
              </a:lnTo>
              <a:lnTo>
                <a:pt x="0" y="1297137"/>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027B8A-BB0C-4EE0-801A-283D4A3C55FE}">
      <dsp:nvSpPr>
        <dsp:cNvPr id="0" name=""/>
        <dsp:cNvSpPr/>
      </dsp:nvSpPr>
      <dsp:spPr>
        <a:xfrm>
          <a:off x="4941248" y="1412195"/>
          <a:ext cx="3412036" cy="2594275"/>
        </a:xfrm>
        <a:custGeom>
          <a:avLst/>
          <a:gdLst/>
          <a:ahLst/>
          <a:cxnLst/>
          <a:rect l="0" t="0" r="0" b="0"/>
          <a:pathLst>
            <a:path>
              <a:moveTo>
                <a:pt x="0" y="0"/>
              </a:moveTo>
              <a:lnTo>
                <a:pt x="0" y="2298190"/>
              </a:lnTo>
              <a:lnTo>
                <a:pt x="3412036" y="2298190"/>
              </a:lnTo>
              <a:lnTo>
                <a:pt x="3412036" y="259427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C9FDE3-0851-4854-8D86-A3CA145EBEAF}">
      <dsp:nvSpPr>
        <dsp:cNvPr id="0" name=""/>
        <dsp:cNvSpPr/>
      </dsp:nvSpPr>
      <dsp:spPr>
        <a:xfrm>
          <a:off x="4895527" y="1412195"/>
          <a:ext cx="91440" cy="2594275"/>
        </a:xfrm>
        <a:custGeom>
          <a:avLst/>
          <a:gdLst/>
          <a:ahLst/>
          <a:cxnLst/>
          <a:rect l="0" t="0" r="0" b="0"/>
          <a:pathLst>
            <a:path>
              <a:moveTo>
                <a:pt x="45720" y="0"/>
              </a:moveTo>
              <a:lnTo>
                <a:pt x="45720" y="259427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C2CA2D-B379-4CE7-AB3A-5C9E3B8D234D}">
      <dsp:nvSpPr>
        <dsp:cNvPr id="0" name=""/>
        <dsp:cNvSpPr/>
      </dsp:nvSpPr>
      <dsp:spPr>
        <a:xfrm>
          <a:off x="1529211" y="1412195"/>
          <a:ext cx="3412036" cy="2594275"/>
        </a:xfrm>
        <a:custGeom>
          <a:avLst/>
          <a:gdLst/>
          <a:ahLst/>
          <a:cxnLst/>
          <a:rect l="0" t="0" r="0" b="0"/>
          <a:pathLst>
            <a:path>
              <a:moveTo>
                <a:pt x="3412036" y="0"/>
              </a:moveTo>
              <a:lnTo>
                <a:pt x="3412036" y="2298190"/>
              </a:lnTo>
              <a:lnTo>
                <a:pt x="0" y="2298190"/>
              </a:lnTo>
              <a:lnTo>
                <a:pt x="0" y="259427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DAD53D-C769-4E47-BFA5-D6D3692D51C5}">
      <dsp:nvSpPr>
        <dsp:cNvPr id="0" name=""/>
        <dsp:cNvSpPr/>
      </dsp:nvSpPr>
      <dsp:spPr>
        <a:xfrm>
          <a:off x="3531315" y="2263"/>
          <a:ext cx="2819865" cy="140993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kk-KZ" sz="5100" kern="1200" dirty="0" smtClean="0">
              <a:solidFill>
                <a:schemeClr val="tx1"/>
              </a:solidFill>
              <a:latin typeface="Times New Roman" panose="02020603050405020304" pitchFamily="18" charset="0"/>
              <a:cs typeface="Times New Roman" panose="02020603050405020304" pitchFamily="18" charset="0"/>
            </a:rPr>
            <a:t>Жалақы түрлері</a:t>
          </a:r>
          <a:endParaRPr lang="ru-RU" sz="5100" kern="1200" dirty="0">
            <a:solidFill>
              <a:schemeClr val="tx1"/>
            </a:solidFill>
            <a:latin typeface="Times New Roman" panose="02020603050405020304" pitchFamily="18" charset="0"/>
            <a:cs typeface="Times New Roman" panose="02020603050405020304" pitchFamily="18" charset="0"/>
          </a:endParaRPr>
        </a:p>
      </dsp:txBody>
      <dsp:txXfrm>
        <a:off x="3531315" y="2263"/>
        <a:ext cx="2819865" cy="1409932"/>
      </dsp:txXfrm>
    </dsp:sp>
    <dsp:sp modelId="{DF4E68E9-B729-4AF4-8A7D-F61BD7F17772}">
      <dsp:nvSpPr>
        <dsp:cNvPr id="0" name=""/>
        <dsp:cNvSpPr/>
      </dsp:nvSpPr>
      <dsp:spPr>
        <a:xfrm>
          <a:off x="119278" y="4006471"/>
          <a:ext cx="2819865" cy="140993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kk-KZ" sz="5100" kern="1200" dirty="0" smtClean="0">
              <a:solidFill>
                <a:schemeClr val="tx1"/>
              </a:solidFill>
              <a:latin typeface="Times New Roman" panose="02020603050405020304" pitchFamily="18" charset="0"/>
              <a:cs typeface="Times New Roman" panose="02020603050405020304" pitchFamily="18" charset="0"/>
            </a:rPr>
            <a:t>Нақты</a:t>
          </a:r>
          <a:endParaRPr lang="ru-RU" sz="5100" kern="1200" dirty="0">
            <a:solidFill>
              <a:schemeClr val="tx1"/>
            </a:solidFill>
            <a:latin typeface="Times New Roman" panose="02020603050405020304" pitchFamily="18" charset="0"/>
            <a:cs typeface="Times New Roman" panose="02020603050405020304" pitchFamily="18" charset="0"/>
          </a:endParaRPr>
        </a:p>
      </dsp:txBody>
      <dsp:txXfrm>
        <a:off x="119278" y="4006471"/>
        <a:ext cx="2819865" cy="1409932"/>
      </dsp:txXfrm>
    </dsp:sp>
    <dsp:sp modelId="{4706D8BC-4D3F-445E-A1E1-37959FB7F55A}">
      <dsp:nvSpPr>
        <dsp:cNvPr id="0" name=""/>
        <dsp:cNvSpPr/>
      </dsp:nvSpPr>
      <dsp:spPr>
        <a:xfrm>
          <a:off x="3531315" y="4006471"/>
          <a:ext cx="2819865" cy="140993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kk-KZ" sz="5100" kern="1200" dirty="0" smtClean="0">
              <a:solidFill>
                <a:schemeClr val="tx1"/>
              </a:solidFill>
              <a:latin typeface="Times New Roman" panose="02020603050405020304" pitchFamily="18" charset="0"/>
              <a:cs typeface="Times New Roman" panose="02020603050405020304" pitchFamily="18" charset="0"/>
            </a:rPr>
            <a:t>Мерзімді</a:t>
          </a:r>
          <a:endParaRPr lang="ru-RU" sz="5100" kern="1200" dirty="0">
            <a:solidFill>
              <a:schemeClr val="tx1"/>
            </a:solidFill>
            <a:latin typeface="Times New Roman" panose="02020603050405020304" pitchFamily="18" charset="0"/>
            <a:cs typeface="Times New Roman" panose="02020603050405020304" pitchFamily="18" charset="0"/>
          </a:endParaRPr>
        </a:p>
      </dsp:txBody>
      <dsp:txXfrm>
        <a:off x="3531315" y="4006471"/>
        <a:ext cx="2819865" cy="1409932"/>
      </dsp:txXfrm>
    </dsp:sp>
    <dsp:sp modelId="{646373FB-C297-4B3A-AC4C-100E4900CF0A}">
      <dsp:nvSpPr>
        <dsp:cNvPr id="0" name=""/>
        <dsp:cNvSpPr/>
      </dsp:nvSpPr>
      <dsp:spPr>
        <a:xfrm>
          <a:off x="6943352" y="4006471"/>
          <a:ext cx="2819865" cy="140993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kk-KZ" sz="5100" kern="1200" dirty="0" smtClean="0">
              <a:solidFill>
                <a:schemeClr val="tx1"/>
              </a:solidFill>
              <a:latin typeface="Times New Roman" panose="02020603050405020304" pitchFamily="18" charset="0"/>
              <a:cs typeface="Times New Roman" panose="02020603050405020304" pitchFamily="18" charset="0"/>
            </a:rPr>
            <a:t>Келісімді</a:t>
          </a:r>
          <a:endParaRPr lang="ru-RU" sz="5100" kern="1200" dirty="0">
            <a:solidFill>
              <a:schemeClr val="tx1"/>
            </a:solidFill>
            <a:latin typeface="Times New Roman" panose="02020603050405020304" pitchFamily="18" charset="0"/>
            <a:cs typeface="Times New Roman" panose="02020603050405020304" pitchFamily="18" charset="0"/>
          </a:endParaRPr>
        </a:p>
      </dsp:txBody>
      <dsp:txXfrm>
        <a:off x="6943352" y="4006471"/>
        <a:ext cx="2819865" cy="1409932"/>
      </dsp:txXfrm>
    </dsp:sp>
    <dsp:sp modelId="{9D417DBE-7AF3-4D36-BAF4-9C5913126589}">
      <dsp:nvSpPr>
        <dsp:cNvPr id="0" name=""/>
        <dsp:cNvSpPr/>
      </dsp:nvSpPr>
      <dsp:spPr>
        <a:xfrm>
          <a:off x="1825297" y="2004367"/>
          <a:ext cx="2819865" cy="140993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kk-KZ" sz="5100" kern="1200" dirty="0" smtClean="0">
              <a:solidFill>
                <a:schemeClr val="tx1"/>
              </a:solidFill>
              <a:latin typeface="Times New Roman" panose="02020603050405020304" pitchFamily="18" charset="0"/>
              <a:cs typeface="Times New Roman" panose="02020603050405020304" pitchFamily="18" charset="0"/>
            </a:rPr>
            <a:t>Атаулы</a:t>
          </a:r>
          <a:endParaRPr lang="ru-RU" sz="5100" kern="1200" dirty="0">
            <a:solidFill>
              <a:schemeClr val="tx1"/>
            </a:solidFill>
            <a:latin typeface="Times New Roman" panose="02020603050405020304" pitchFamily="18" charset="0"/>
            <a:cs typeface="Times New Roman" panose="02020603050405020304" pitchFamily="18" charset="0"/>
          </a:endParaRPr>
        </a:p>
      </dsp:txBody>
      <dsp:txXfrm>
        <a:off x="1825297" y="2004367"/>
        <a:ext cx="2819865" cy="140993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03F6413-0128-4424-BBA7-2D0E78D8B247}"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1235383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03F6413-0128-4424-BBA7-2D0E78D8B247}"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327400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03F6413-0128-4424-BBA7-2D0E78D8B247}"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2003909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03F6413-0128-4424-BBA7-2D0E78D8B247}"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327770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03F6413-0128-4424-BBA7-2D0E78D8B247}" type="datetimeFigureOut">
              <a:rPr lang="ru-RU" smtClean="0"/>
              <a:t>09.12.2021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3379202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03F6413-0128-4424-BBA7-2D0E78D8B247}" type="datetimeFigureOut">
              <a:rPr lang="ru-RU" smtClean="0"/>
              <a:t>09.12.2021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517332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3F6413-0128-4424-BBA7-2D0E78D8B247}" type="datetimeFigureOut">
              <a:rPr lang="ru-RU" smtClean="0"/>
              <a:t>09.12.2021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3565551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03F6413-0128-4424-BBA7-2D0E78D8B247}"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939993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03F6413-0128-4424-BBA7-2D0E78D8B247}"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3045778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03F6413-0128-4424-BBA7-2D0E78D8B247}"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409355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03F6413-0128-4424-BBA7-2D0E78D8B247}"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2378A95-5BB2-44E2-B5F2-F79F459BBB34}"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40776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A03F6413-0128-4424-BBA7-2D0E78D8B247}"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1661559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A03F6413-0128-4424-BBA7-2D0E78D8B247}"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378A95-5BB2-44E2-B5F2-F79F459BBB34}"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38573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A03F6413-0128-4424-BBA7-2D0E78D8B247}" type="datetimeFigureOut">
              <a:rPr lang="ru-RU" smtClean="0"/>
              <a:t>09.12.2021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1387453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03F6413-0128-4424-BBA7-2D0E78D8B247}"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2794355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03F6413-0128-4424-BBA7-2D0E78D8B247}" type="datetimeFigureOut">
              <a:rPr lang="ru-RU" smtClean="0"/>
              <a:t>09.12.2021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2378A95-5BB2-44E2-B5F2-F79F459BBB34}" type="slidenum">
              <a:rPr lang="ru-RU" smtClean="0"/>
              <a:t>‹#›</a:t>
            </a:fld>
            <a:endParaRPr lang="ru-RU"/>
          </a:p>
        </p:txBody>
      </p:sp>
    </p:spTree>
    <p:extLst>
      <p:ext uri="{BB962C8B-B14F-4D97-AF65-F5344CB8AC3E}">
        <p14:creationId xmlns:p14="http://schemas.microsoft.com/office/powerpoint/2010/main" val="3519244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03F6413-0128-4424-BBA7-2D0E78D8B247}" type="datetimeFigureOut">
              <a:rPr lang="ru-RU" smtClean="0"/>
              <a:t>09.12.2021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2378A95-5BB2-44E2-B5F2-F79F459BBB34}" type="slidenum">
              <a:rPr lang="ru-RU" smtClean="0"/>
              <a:t>‹#›</a:t>
            </a:fld>
            <a:endParaRPr lang="ru-RU"/>
          </a:p>
        </p:txBody>
      </p:sp>
    </p:spTree>
    <p:extLst>
      <p:ext uri="{BB962C8B-B14F-4D97-AF65-F5344CB8AC3E}">
        <p14:creationId xmlns:p14="http://schemas.microsoft.com/office/powerpoint/2010/main" val="1981521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49977" y="1804535"/>
            <a:ext cx="10424160" cy="2387600"/>
          </a:xfrm>
        </p:spPr>
        <p:txBody>
          <a:bodyPr>
            <a:normAutofit/>
          </a:bodyPr>
          <a:lstStyle/>
          <a:p>
            <a:pPr algn="ctr"/>
            <a:r>
              <a:rPr lang="kk-KZ" sz="4800" b="1" i="1" dirty="0" smtClean="0">
                <a:latin typeface="Times New Roman" panose="02020603050405020304" pitchFamily="18" charset="0"/>
                <a:cs typeface="Times New Roman" panose="02020603050405020304" pitchFamily="18" charset="0"/>
              </a:rPr>
              <a:t>Өндіріс факторларының нарықтары және факторлық табыстар</a:t>
            </a:r>
            <a:br>
              <a:rPr lang="kk-KZ" sz="4800" b="1" i="1" dirty="0" smtClean="0">
                <a:latin typeface="Times New Roman" panose="02020603050405020304" pitchFamily="18" charset="0"/>
                <a:cs typeface="Times New Roman" panose="02020603050405020304" pitchFamily="18" charset="0"/>
              </a:rPr>
            </a:br>
            <a:endParaRPr lang="ru-RU" sz="4800" b="1" i="1" dirty="0">
              <a:latin typeface="Times New Roman" panose="02020603050405020304" pitchFamily="18" charset="0"/>
              <a:cs typeface="Times New Roman" panose="02020603050405020304" pitchFamily="18" charset="0"/>
            </a:endParaRPr>
          </a:p>
        </p:txBody>
      </p:sp>
      <p:sp>
        <p:nvSpPr>
          <p:cNvPr id="4" name="Подзаголовок 3"/>
          <p:cNvSpPr>
            <a:spLocks noGrp="1"/>
          </p:cNvSpPr>
          <p:nvPr>
            <p:ph type="subTitle" idx="1"/>
          </p:nvPr>
        </p:nvSpPr>
        <p:spPr/>
        <p:txBody>
          <a:bodyPr/>
          <a:lstStyle/>
          <a:p>
            <a:endParaRPr lang="ru-RU"/>
          </a:p>
        </p:txBody>
      </p:sp>
    </p:spTree>
    <p:extLst>
      <p:ext uri="{BB962C8B-B14F-4D97-AF65-F5344CB8AC3E}">
        <p14:creationId xmlns:p14="http://schemas.microsoft.com/office/powerpoint/2010/main" val="3130789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4000" dirty="0" smtClean="0">
                <a:latin typeface="Times New Roman" panose="02020603050405020304" pitchFamily="18" charset="0"/>
                <a:cs typeface="Times New Roman" panose="02020603050405020304" pitchFamily="18" charset="0"/>
              </a:rPr>
              <a:t>Негізгі өндіріс факторлары:</a:t>
            </a:r>
            <a:endParaRPr lang="ru-RU" sz="4000" dirty="0">
              <a:latin typeface="Times New Roman" panose="02020603050405020304" pitchFamily="18" charset="0"/>
              <a:cs typeface="Times New Roman" panose="02020603050405020304" pitchFamily="18" charset="0"/>
            </a:endParaRPr>
          </a:p>
        </p:txBody>
      </p:sp>
      <p:graphicFrame>
        <p:nvGraphicFramePr>
          <p:cNvPr id="4" name="Схема 3"/>
          <p:cNvGraphicFramePr/>
          <p:nvPr>
            <p:extLst>
              <p:ext uri="{D42A27DB-BD31-4B8C-83A1-F6EECF244321}">
                <p14:modId xmlns:p14="http://schemas.microsoft.com/office/powerpoint/2010/main" val="2342657462"/>
              </p:ext>
            </p:extLst>
          </p:nvPr>
        </p:nvGraphicFramePr>
        <p:xfrm>
          <a:off x="3330054" y="1746913"/>
          <a:ext cx="7533564" cy="4391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161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702006405"/>
              </p:ext>
            </p:extLst>
          </p:nvPr>
        </p:nvGraphicFramePr>
        <p:xfrm>
          <a:off x="2032000" y="719666"/>
          <a:ext cx="963683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6855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89213" y="300251"/>
            <a:ext cx="8915399" cy="5650173"/>
          </a:xfrm>
        </p:spPr>
        <p:txBody>
          <a:bodyPr>
            <a:noAutofit/>
          </a:bodyPr>
          <a:lstStyle/>
          <a:p>
            <a:r>
              <a:rPr lang="ru-RU" sz="2800" dirty="0" err="1">
                <a:latin typeface="Times New Roman" panose="02020603050405020304" pitchFamily="18" charset="0"/>
                <a:cs typeface="Times New Roman" panose="02020603050405020304" pitchFamily="18" charset="0"/>
              </a:rPr>
              <a:t>Бұл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жерде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өндіріс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факторларына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сұраныс</a:t>
            </a:r>
            <a:r>
              <a:rPr lang="ru-RU" sz="2800"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туынды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сұраныс</a:t>
            </a:r>
            <a:r>
              <a:rPr lang="ru-RU" sz="2800" b="1"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аталады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яғни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фирмалардың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ресурстарға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сұранысы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солардың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көмегімен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өндірілетін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дайын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игіліктерге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сұранысқа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тәуелді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болып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табылады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Егерде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дайын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игіліктерге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сұраныс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өссе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онда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соларды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өндіруге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жұмсалатын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ресурстарға</a:t>
            </a:r>
            <a:r>
              <a:rPr lang="ru-RU" sz="2800" dirty="0">
                <a:latin typeface="Times New Roman" panose="02020603050405020304" pitchFamily="18" charset="0"/>
                <a:cs typeface="Times New Roman" panose="02020603050405020304" pitchFamily="18" charset="0"/>
              </a:rPr>
              <a:t> да </a:t>
            </a:r>
            <a:r>
              <a:rPr lang="ru-RU" sz="2800" dirty="0" err="1">
                <a:latin typeface="Times New Roman" panose="02020603050405020304" pitchFamily="18" charset="0"/>
                <a:cs typeface="Times New Roman" panose="02020603050405020304" pitchFamily="18" charset="0"/>
              </a:rPr>
              <a:t>сұраныс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артады</a:t>
            </a:r>
            <a:r>
              <a:rPr lang="ru-RU" sz="2800" dirty="0">
                <a:latin typeface="Times New Roman" panose="02020603050405020304" pitchFamily="18" charset="0"/>
                <a:cs typeface="Times New Roman" panose="02020603050405020304" pitchFamily="18" charset="0"/>
              </a:rPr>
              <a:t>. Ал </a:t>
            </a:r>
            <a:r>
              <a:rPr lang="ru-RU" sz="2800" b="1" dirty="0" err="1">
                <a:latin typeface="Times New Roman" panose="02020603050405020304" pitchFamily="18" charset="0"/>
                <a:cs typeface="Times New Roman" panose="02020603050405020304" pitchFamily="18" charset="0"/>
              </a:rPr>
              <a:t>өндіріс</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факторларының</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ұсынысы</a:t>
            </a:r>
            <a:r>
              <a:rPr lang="ru-RU" sz="2800" b="1"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бұл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үй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шаруашылықтарының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белгілі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уақытта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өз</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мүмкіндіктерін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атап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айтсақ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еңбекті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капиталды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жерді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бәсекенің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әртүрлі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жағдайларында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белгілі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бір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бағамен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сата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алуға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деген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дайындықтары</a:t>
            </a:r>
            <a:r>
              <a:rPr lang="ru-RU"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165868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89213" y="313900"/>
            <a:ext cx="8915399" cy="5704764"/>
          </a:xfrm>
        </p:spPr>
        <p:txBody>
          <a:bodyPr>
            <a:noAutofit/>
          </a:bodyPr>
          <a:lstStyle/>
          <a:p>
            <a:r>
              <a:rPr lang="ru-RU" sz="4000" b="1" dirty="0" err="1">
                <a:latin typeface="Times New Roman" panose="02020603050405020304" pitchFamily="18" charset="0"/>
                <a:cs typeface="Times New Roman" panose="02020603050405020304" pitchFamily="18" charset="0"/>
              </a:rPr>
              <a:t>Факторлық</a:t>
            </a:r>
            <a:r>
              <a:rPr lang="ru-RU" sz="4000" b="1" dirty="0">
                <a:latin typeface="Times New Roman" panose="02020603050405020304" pitchFamily="18" charset="0"/>
                <a:cs typeface="Times New Roman" panose="02020603050405020304" pitchFamily="18" charset="0"/>
              </a:rPr>
              <a:t> </a:t>
            </a:r>
            <a:r>
              <a:rPr lang="ru-RU" sz="4000" b="1" dirty="0" err="1">
                <a:latin typeface="Times New Roman" panose="02020603050405020304" pitchFamily="18" charset="0"/>
                <a:cs typeface="Times New Roman" panose="02020603050405020304" pitchFamily="18" charset="0"/>
              </a:rPr>
              <a:t>табыстар</a:t>
            </a:r>
            <a:r>
              <a:rPr lang="ru-RU" sz="4000" b="1" dirty="0">
                <a:latin typeface="Times New Roman" panose="02020603050405020304" pitchFamily="18" charset="0"/>
                <a:cs typeface="Times New Roman" panose="02020603050405020304" pitchFamily="18" charset="0"/>
              </a:rPr>
              <a:t> </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бұл</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ресурстар</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иелерінің</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олардың</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сәйкес</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түрлеріне</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еңбек</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жер</a:t>
            </a:r>
            <a:r>
              <a:rPr lang="ru-RU" sz="4000" dirty="0">
                <a:latin typeface="Times New Roman" panose="02020603050405020304" pitchFamily="18" charset="0"/>
                <a:cs typeface="Times New Roman" panose="02020603050405020304" pitchFamily="18" charset="0"/>
              </a:rPr>
              <a:t>, капитал </a:t>
            </a:r>
            <a:r>
              <a:rPr lang="ru-RU" sz="4000" dirty="0" err="1">
                <a:latin typeface="Times New Roman" panose="02020603050405020304" pitchFamily="18" charset="0"/>
                <a:cs typeface="Times New Roman" panose="02020603050405020304" pitchFamily="18" charset="0"/>
              </a:rPr>
              <a:t>және</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кәсіпкерлік</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қабілет</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формаларында</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байланысты</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белгілі</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бір</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уақытта</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сол</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өндірістік</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ресурстарын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нарықта</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сатуынан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түсетін</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ақшалай</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түсімдері</a:t>
            </a:r>
            <a:r>
              <a:rPr lang="ru-RU" sz="4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07450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09433" y="272955"/>
            <a:ext cx="11095179" cy="2838735"/>
          </a:xfrm>
        </p:spPr>
        <p:txBody>
          <a:bodyPr>
            <a:noAutofit/>
          </a:bodyPr>
          <a:lstStyle/>
          <a:p>
            <a:r>
              <a:rPr lang="ru-RU" sz="3600" b="1" dirty="0" err="1">
                <a:latin typeface="Times New Roman" panose="02020603050405020304" pitchFamily="18" charset="0"/>
                <a:cs typeface="Times New Roman" panose="02020603050405020304" pitchFamily="18" charset="0"/>
              </a:rPr>
              <a:t>Еңбек</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нарығы</a:t>
            </a:r>
            <a:r>
              <a:rPr lang="ru-RU" sz="3600" b="1" dirty="0">
                <a:latin typeface="Times New Roman" panose="02020603050405020304" pitchFamily="18" charset="0"/>
                <a:cs typeface="Times New Roman" panose="02020603050405020304" pitchFamily="18" charset="0"/>
              </a:rPr>
              <a:t> </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жұмыс</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күші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сияқты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ерекше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экономикалық</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ресурсты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сату</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және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сатып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алумен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байланысты</a:t>
            </a:r>
            <a:r>
              <a:rPr lang="ru-RU" sz="3600" dirty="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экономикалық</a:t>
            </a:r>
            <a:r>
              <a:rPr lang="ru-RU" sz="3600" dirty="0" smtClean="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қатынастар</a:t>
            </a:r>
            <a:r>
              <a:rPr lang="ru-RU" sz="3600" dirty="0" smtClean="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жиынтығы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Еңбек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нарығында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еңбектің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өзі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емес</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белгілі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бір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еңбек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түрінің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қызметтері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сауда-саттыққа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түседі</a:t>
            </a:r>
            <a:r>
              <a:rPr lang="ru-RU" sz="3600" dirty="0">
                <a:latin typeface="Times New Roman" panose="02020603050405020304" pitchFamily="18" charset="0"/>
                <a:cs typeface="Times New Roman" panose="02020603050405020304" pitchFamily="18" charset="0"/>
              </a:rPr>
              <a:t>. </a:t>
            </a:r>
          </a:p>
        </p:txBody>
      </p:sp>
      <p:pic>
        <p:nvPicPr>
          <p:cNvPr id="4" name="Рисунок 3"/>
          <p:cNvPicPr>
            <a:picLocks noChangeAspect="1"/>
          </p:cNvPicPr>
          <p:nvPr/>
        </p:nvPicPr>
        <p:blipFill>
          <a:blip r:embed="rId2"/>
          <a:stretch>
            <a:fillRect/>
          </a:stretch>
        </p:blipFill>
        <p:spPr>
          <a:xfrm>
            <a:off x="5950424" y="3222768"/>
            <a:ext cx="5090615" cy="3393743"/>
          </a:xfrm>
          <a:prstGeom prst="rect">
            <a:avLst/>
          </a:prstGeom>
        </p:spPr>
      </p:pic>
    </p:spTree>
    <p:extLst>
      <p:ext uri="{BB962C8B-B14F-4D97-AF65-F5344CB8AC3E}">
        <p14:creationId xmlns:p14="http://schemas.microsoft.com/office/powerpoint/2010/main" val="3486297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01003" y="232012"/>
            <a:ext cx="10303609" cy="2347415"/>
          </a:xfrm>
        </p:spPr>
        <p:txBody>
          <a:bodyPr>
            <a:noAutofit/>
          </a:bodyPr>
          <a:lstStyle/>
          <a:p>
            <a:r>
              <a:rPr lang="ru-RU" sz="3600" b="1" dirty="0" err="1">
                <a:latin typeface="Times New Roman" panose="02020603050405020304" pitchFamily="18" charset="0"/>
                <a:cs typeface="Times New Roman" panose="02020603050405020304" pitchFamily="18" charset="0"/>
              </a:rPr>
              <a:t>Еңбекке</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деген</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сұраныс</a:t>
            </a:r>
            <a:r>
              <a:rPr lang="ru-RU" sz="3600" b="1" dirty="0">
                <a:latin typeface="Times New Roman" panose="02020603050405020304" pitchFamily="18" charset="0"/>
                <a:cs typeface="Times New Roman" panose="02020603050405020304" pitchFamily="18" charset="0"/>
              </a:rPr>
              <a:t> </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бұл</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бәсекенің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әртүрлі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жағдайларында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фирмалардың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немесе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мемлекеттің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еңбек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қызметінің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белгілі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бір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түрлерін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белгілі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бір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бағамен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сатып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алуын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сипаттайтын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қажеттіліктері</a:t>
            </a:r>
            <a:r>
              <a:rPr lang="ru-RU" sz="3600" dirty="0">
                <a:latin typeface="Times New Roman" panose="02020603050405020304" pitchFamily="18" charset="0"/>
                <a:cs typeface="Times New Roman" panose="02020603050405020304" pitchFamily="18" charset="0"/>
              </a:rPr>
              <a:t>.</a:t>
            </a:r>
          </a:p>
        </p:txBody>
      </p:sp>
      <p:sp>
        <p:nvSpPr>
          <p:cNvPr id="3" name="Подзаголовок 2"/>
          <p:cNvSpPr>
            <a:spLocks noGrp="1"/>
          </p:cNvSpPr>
          <p:nvPr>
            <p:ph type="subTitle" idx="1"/>
          </p:nvPr>
        </p:nvSpPr>
        <p:spPr>
          <a:xfrm>
            <a:off x="1787857" y="2884804"/>
            <a:ext cx="6157263" cy="2656188"/>
          </a:xfrm>
        </p:spPr>
        <p:txBody>
          <a:bodyPr>
            <a:normAutofit fontScale="92500" lnSpcReduction="10000"/>
          </a:bodyPr>
          <a:lstStyle/>
          <a:p>
            <a:r>
              <a:rPr lang="ru-RU" sz="3200" b="1" dirty="0" err="1">
                <a:solidFill>
                  <a:schemeClr val="tx1"/>
                </a:solidFill>
                <a:latin typeface="Times New Roman" panose="02020603050405020304" pitchFamily="18" charset="0"/>
                <a:cs typeface="Times New Roman" panose="02020603050405020304" pitchFamily="18" charset="0"/>
              </a:rPr>
              <a:t>Еңбек</a:t>
            </a:r>
            <a:r>
              <a:rPr lang="ru-RU" sz="3200" b="1" dirty="0">
                <a:solidFill>
                  <a:schemeClr val="tx1"/>
                </a:solidFill>
                <a:latin typeface="Times New Roman" panose="02020603050405020304" pitchFamily="18" charset="0"/>
                <a:cs typeface="Times New Roman" panose="02020603050405020304" pitchFamily="18" charset="0"/>
              </a:rPr>
              <a:t> </a:t>
            </a:r>
            <a:r>
              <a:rPr lang="ru-RU" sz="3200" b="1" dirty="0" err="1">
                <a:solidFill>
                  <a:schemeClr val="tx1"/>
                </a:solidFill>
                <a:latin typeface="Times New Roman" panose="02020603050405020304" pitchFamily="18" charset="0"/>
                <a:cs typeface="Times New Roman" panose="02020603050405020304" pitchFamily="18" charset="0"/>
              </a:rPr>
              <a:t>ұсынысы</a:t>
            </a:r>
            <a:r>
              <a:rPr lang="ru-RU" sz="3200" b="1" dirty="0">
                <a:solidFill>
                  <a:schemeClr val="tx1"/>
                </a:solidFill>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бұл</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үй</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шаруашылықтарының</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және</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жалдамалы</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жұмысшылардың</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жалақының</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белгілі</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деңгейіне</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өздерінің</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еңбек</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қызметтерін</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нарықта</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сата</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алуға</a:t>
            </a:r>
            <a:r>
              <a:rPr lang="ru-RU" sz="3200" dirty="0">
                <a:solidFill>
                  <a:schemeClr val="tx1"/>
                </a:solidFill>
                <a:latin typeface="Times New Roman" panose="02020603050405020304" pitchFamily="18" charset="0"/>
                <a:cs typeface="Times New Roman" panose="02020603050405020304" pitchFamily="18" charset="0"/>
              </a:rPr>
              <a:t> </a:t>
            </a:r>
            <a:r>
              <a:rPr lang="ru-RU" sz="3200" dirty="0" err="1">
                <a:solidFill>
                  <a:schemeClr val="tx1"/>
                </a:solidFill>
                <a:latin typeface="Times New Roman" panose="02020603050405020304" pitchFamily="18" charset="0"/>
                <a:cs typeface="Times New Roman" panose="02020603050405020304" pitchFamily="18" charset="0"/>
              </a:rPr>
              <a:t>дайындықтары</a:t>
            </a:r>
            <a:r>
              <a:rPr lang="ru-RU" sz="3200" dirty="0">
                <a:solidFill>
                  <a:schemeClr val="tx1"/>
                </a:solidFill>
                <a:latin typeface="Times New Roman" panose="02020603050405020304" pitchFamily="18" charset="0"/>
                <a:cs typeface="Times New Roman" panose="02020603050405020304" pitchFamily="18" charset="0"/>
              </a:rPr>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8859" y="2884804"/>
            <a:ext cx="2845435" cy="2845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4561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2088383171"/>
              </p:ext>
            </p:extLst>
          </p:nvPr>
        </p:nvGraphicFramePr>
        <p:xfrm>
          <a:off x="2032000" y="719666"/>
          <a:ext cx="988249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11022" y="1371600"/>
            <a:ext cx="3083137" cy="2312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7342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10185" y="136479"/>
            <a:ext cx="10727140" cy="3384644"/>
          </a:xfrm>
        </p:spPr>
        <p:txBody>
          <a:bodyPr>
            <a:noAutofit/>
          </a:bodyPr>
          <a:lstStyle/>
          <a:p>
            <a:r>
              <a:rPr lang="ru-RU" sz="3600" b="1" dirty="0">
                <a:latin typeface="Times New Roman" panose="02020603050405020304" pitchFamily="18" charset="0"/>
                <a:cs typeface="Times New Roman" panose="02020603050405020304" pitchFamily="18" charset="0"/>
              </a:rPr>
              <a:t>Капитал</a:t>
            </a:r>
            <a:r>
              <a:rPr lang="ru-RU" sz="3600" dirty="0">
                <a:latin typeface="Times New Roman" panose="02020603050405020304" pitchFamily="18" charset="0"/>
                <a:cs typeface="Times New Roman" panose="02020603050405020304" pitchFamily="18" charset="0"/>
              </a:rPr>
              <a:t> – </a:t>
            </a:r>
            <a:r>
              <a:rPr lang="ru-RU" sz="3600" dirty="0" err="1">
                <a:latin typeface="Times New Roman" panose="02020603050405020304" pitchFamily="18" charset="0"/>
                <a:cs typeface="Times New Roman" panose="02020603050405020304" pitchFamily="18" charset="0"/>
              </a:rPr>
              <a:t>бұл</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негізгі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өндіргіш</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күштерден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тұратын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өндіріс</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құрал-жабдықтары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түріндегі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физикалық</a:t>
            </a:r>
            <a:r>
              <a:rPr lang="ru-RU" sz="3600" dirty="0">
                <a:latin typeface="Times New Roman" panose="02020603050405020304" pitchFamily="18" charset="0"/>
                <a:cs typeface="Times New Roman" panose="02020603050405020304" pitchFamily="18" charset="0"/>
              </a:rPr>
              <a:t> капитал.</a:t>
            </a:r>
            <a:br>
              <a:rPr lang="ru-RU" sz="3600" dirty="0">
                <a:latin typeface="Times New Roman" panose="02020603050405020304" pitchFamily="18" charset="0"/>
                <a:cs typeface="Times New Roman" panose="02020603050405020304" pitchFamily="18" charset="0"/>
              </a:rPr>
            </a:br>
            <a:r>
              <a:rPr lang="ru-RU" sz="3600" b="1" dirty="0">
                <a:latin typeface="Times New Roman" panose="02020603050405020304" pitchFamily="18" charset="0"/>
                <a:cs typeface="Times New Roman" panose="02020603050405020304" pitchFamily="18" charset="0"/>
              </a:rPr>
              <a:t>Капитал</a:t>
            </a:r>
            <a:r>
              <a:rPr lang="ru-RU" sz="3600" dirty="0">
                <a:latin typeface="Times New Roman" panose="02020603050405020304" pitchFamily="18" charset="0"/>
                <a:cs typeface="Times New Roman" panose="02020603050405020304" pitchFamily="18" charset="0"/>
              </a:rPr>
              <a:t> – </a:t>
            </a:r>
            <a:r>
              <a:rPr lang="ru-RU" sz="3600" dirty="0" err="1">
                <a:latin typeface="Times New Roman" panose="02020603050405020304" pitchFamily="18" charset="0"/>
                <a:cs typeface="Times New Roman" panose="02020603050405020304" pitchFamily="18" charset="0"/>
              </a:rPr>
              <a:t>бұл</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белгілі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бір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уақыт</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бойы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жинақталған</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өндірістік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және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өндірістік</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емес</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мақсаттағы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қорлар</a:t>
            </a:r>
            <a:r>
              <a:rPr lang="ru-RU" sz="3600" dirty="0">
                <a:latin typeface="Times New Roman" panose="02020603050405020304" pitchFamily="18" charset="0"/>
                <a:cs typeface="Times New Roman" panose="02020603050405020304" pitchFamily="18" charset="0"/>
              </a:rPr>
              <a:t>.</a:t>
            </a:r>
            <a:br>
              <a:rPr lang="ru-RU" sz="3600" dirty="0">
                <a:latin typeface="Times New Roman" panose="02020603050405020304" pitchFamily="18" charset="0"/>
                <a:cs typeface="Times New Roman" panose="02020603050405020304" pitchFamily="18" charset="0"/>
              </a:rPr>
            </a:br>
            <a:r>
              <a:rPr lang="ru-RU" sz="3600" dirty="0" err="1">
                <a:latin typeface="Times New Roman" panose="02020603050405020304" pitchFamily="18" charset="0"/>
                <a:cs typeface="Times New Roman" panose="02020603050405020304" pitchFamily="18" charset="0"/>
              </a:rPr>
              <a:t>Капиталдың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бағасын</a:t>
            </a:r>
            <a:r>
              <a:rPr lang="ru-RU" sz="3600"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пайыз</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деп</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атайды</a:t>
            </a:r>
            <a:r>
              <a:rPr lang="ru-RU" sz="3600" dirty="0">
                <a:latin typeface="Times New Roman" panose="02020603050405020304" pitchFamily="18" charset="0"/>
                <a:cs typeface="Times New Roman" panose="02020603050405020304" pitchFamily="18" charset="0"/>
              </a:rPr>
              <a:t>. </a:t>
            </a:r>
          </a:p>
        </p:txBody>
      </p:sp>
      <p:sp>
        <p:nvSpPr>
          <p:cNvPr id="3" name="Подзаголовок 2"/>
          <p:cNvSpPr>
            <a:spLocks noGrp="1"/>
          </p:cNvSpPr>
          <p:nvPr>
            <p:ph type="subTitle" idx="1"/>
          </p:nvPr>
        </p:nvSpPr>
        <p:spPr>
          <a:xfrm>
            <a:off x="1856097" y="3521123"/>
            <a:ext cx="5377216" cy="2920620"/>
          </a:xfrm>
        </p:spPr>
        <p:txBody>
          <a:bodyPr>
            <a:noAutofit/>
          </a:bodyPr>
          <a:lstStyle/>
          <a:p>
            <a:r>
              <a:rPr lang="ru-RU" sz="2800" b="1" dirty="0" err="1">
                <a:solidFill>
                  <a:schemeClr val="tx1"/>
                </a:solidFill>
                <a:latin typeface="Times New Roman" panose="02020603050405020304" pitchFamily="18" charset="0"/>
                <a:cs typeface="Times New Roman" panose="02020603050405020304" pitchFamily="18" charset="0"/>
              </a:rPr>
              <a:t>Несие</a:t>
            </a:r>
            <a:r>
              <a:rPr lang="ru-RU" sz="2800" b="1" dirty="0">
                <a:solidFill>
                  <a:schemeClr val="tx1"/>
                </a:solidFill>
                <a:latin typeface="Times New Roman" panose="02020603050405020304" pitchFamily="18" charset="0"/>
                <a:cs typeface="Times New Roman" panose="02020603050405020304" pitchFamily="18" charset="0"/>
              </a:rPr>
              <a:t> </a:t>
            </a:r>
            <a:r>
              <a:rPr lang="ru-RU" sz="2800" b="1" dirty="0" err="1">
                <a:solidFill>
                  <a:schemeClr val="tx1"/>
                </a:solidFill>
                <a:latin typeface="Times New Roman" panose="02020603050405020304" pitchFamily="18" charset="0"/>
                <a:cs typeface="Times New Roman" panose="02020603050405020304" pitchFamily="18" charset="0"/>
              </a:rPr>
              <a:t>пайызы</a:t>
            </a:r>
            <a:r>
              <a:rPr lang="ru-RU" sz="2800" b="1" dirty="0">
                <a:solidFill>
                  <a:schemeClr val="tx1"/>
                </a:solidFill>
                <a:latin typeface="Times New Roman" panose="02020603050405020304" pitchFamily="18" charset="0"/>
                <a:cs typeface="Times New Roman" panose="02020603050405020304" pitchFamily="18" charset="0"/>
              </a:rPr>
              <a:t> </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бұл</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белгілі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бір</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уақыт</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аралығында</a:t>
            </a:r>
            <a:r>
              <a:rPr lang="ru-RU" sz="2800" dirty="0">
                <a:solidFill>
                  <a:schemeClr val="tx1"/>
                </a:solidFill>
                <a:latin typeface="Times New Roman" panose="02020603050405020304" pitchFamily="18" charset="0"/>
                <a:cs typeface="Times New Roman" panose="02020603050405020304" pitchFamily="18" charset="0"/>
              </a:rPr>
              <a:t> капитал </a:t>
            </a:r>
            <a:r>
              <a:rPr lang="ru-RU" sz="2800" dirty="0" err="1">
                <a:solidFill>
                  <a:schemeClr val="tx1"/>
                </a:solidFill>
                <a:latin typeface="Times New Roman" panose="02020603050405020304" pitchFamily="18" charset="0"/>
                <a:cs typeface="Times New Roman" panose="02020603050405020304" pitchFamily="18" charset="0"/>
              </a:rPr>
              <a:t>иесіне</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оның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құралдарын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пайдаланғаны</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үшін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төлейтін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бағасы</a:t>
            </a:r>
            <a:r>
              <a:rPr lang="ru-RU" sz="2800" dirty="0">
                <a:solidFill>
                  <a:schemeClr val="tx1"/>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7424381" y="3521123"/>
            <a:ext cx="4612943" cy="3152135"/>
          </a:xfrm>
          <a:prstGeom prst="rect">
            <a:avLst/>
          </a:prstGeom>
        </p:spPr>
      </p:pic>
    </p:spTree>
    <p:extLst>
      <p:ext uri="{BB962C8B-B14F-4D97-AF65-F5344CB8AC3E}">
        <p14:creationId xmlns:p14="http://schemas.microsoft.com/office/powerpoint/2010/main" val="855068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83141" y="354842"/>
            <a:ext cx="9921472" cy="2197289"/>
          </a:xfrm>
        </p:spPr>
        <p:txBody>
          <a:bodyPr>
            <a:normAutofit fontScale="90000"/>
          </a:bodyPr>
          <a:lstStyle/>
          <a:p>
            <a:pPr algn="ctr"/>
            <a:r>
              <a:rPr lang="ru-RU" sz="3600" dirty="0" err="1">
                <a:latin typeface="Times New Roman" panose="02020603050405020304" pitchFamily="18" charset="0"/>
                <a:cs typeface="Times New Roman" panose="02020603050405020304" pitchFamily="18" charset="0"/>
              </a:rPr>
              <a:t>Жер</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нарығы</a:t>
            </a:r>
            <a:r>
              <a:rPr lang="ru-RU" sz="3600" dirty="0">
                <a:latin typeface="Times New Roman" panose="02020603050405020304" pitchFamily="18" charset="0"/>
                <a:cs typeface="Times New Roman" panose="02020603050405020304" pitchFamily="18" charset="0"/>
              </a:rPr>
              <a:t>. </a:t>
            </a:r>
            <a:r>
              <a:rPr lang="ru-RU" sz="3600" dirty="0" smtClean="0">
                <a:latin typeface="Times New Roman" panose="02020603050405020304" pitchFamily="18" charset="0"/>
                <a:cs typeface="Times New Roman" panose="02020603050405020304" pitchFamily="18" charset="0"/>
              </a:rPr>
              <a:t/>
            </a:r>
            <a:br>
              <a:rPr lang="ru-RU" sz="3600" dirty="0" smtClean="0">
                <a:latin typeface="Times New Roman" panose="02020603050405020304" pitchFamily="18" charset="0"/>
                <a:cs typeface="Times New Roman" panose="02020603050405020304" pitchFamily="18" charset="0"/>
              </a:rPr>
            </a:br>
            <a:r>
              <a:rPr lang="ru-RU" sz="3600" b="1" dirty="0" err="1" smtClean="0">
                <a:latin typeface="Times New Roman" panose="02020603050405020304" pitchFamily="18" charset="0"/>
                <a:cs typeface="Times New Roman" panose="02020603050405020304" pitchFamily="18" charset="0"/>
              </a:rPr>
              <a:t>Жер</a:t>
            </a:r>
            <a:r>
              <a:rPr lang="ru-RU" sz="3600" dirty="0" smtClean="0">
                <a:latin typeface="Times New Roman" panose="02020603050405020304" pitchFamily="18" charset="0"/>
                <a:cs typeface="Times New Roman" panose="02020603050405020304" pitchFamily="18" charset="0"/>
              </a:rPr>
              <a:t> </a:t>
            </a:r>
            <a:r>
              <a:rPr lang="ru-RU" sz="3600" dirty="0">
                <a:latin typeface="Times New Roman" panose="02020603050405020304" pitchFamily="18" charset="0"/>
                <a:cs typeface="Times New Roman" panose="02020603050405020304" pitchFamily="18" charset="0"/>
              </a:rPr>
              <a:t>– аса </a:t>
            </a:r>
            <a:r>
              <a:rPr lang="ru-RU" sz="3600" dirty="0" err="1">
                <a:latin typeface="Times New Roman" panose="02020603050405020304" pitchFamily="18" charset="0"/>
                <a:cs typeface="Times New Roman" panose="02020603050405020304" pitchFamily="18" charset="0"/>
              </a:rPr>
              <a:t>маңызды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экономикалық</a:t>
            </a:r>
            <a:r>
              <a:rPr lang="ru-RU" sz="3600" dirty="0">
                <a:latin typeface="Times New Roman" panose="02020603050405020304" pitchFamily="18" charset="0"/>
                <a:cs typeface="Times New Roman" panose="02020603050405020304" pitchFamily="18" charset="0"/>
              </a:rPr>
              <a:t> ресурс </a:t>
            </a:r>
            <a:r>
              <a:rPr lang="ru-RU" sz="3600" dirty="0" err="1">
                <a:latin typeface="Times New Roman" panose="02020603050405020304" pitchFamily="18" charset="0"/>
                <a:cs typeface="Times New Roman" panose="02020603050405020304" pitchFamily="18" charset="0"/>
              </a:rPr>
              <a:t>және</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оның</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басты</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ерекшелігі</a:t>
            </a:r>
            <a:r>
              <a:rPr lang="ru-RU" sz="3600" dirty="0">
                <a:latin typeface="Times New Roman" panose="02020603050405020304" pitchFamily="18" charset="0"/>
                <a:cs typeface="Times New Roman" panose="02020603050405020304" pitchFamily="18" charset="0"/>
              </a:rPr>
              <a:t> – </a:t>
            </a:r>
            <a:r>
              <a:rPr lang="ru-RU" sz="3600" dirty="0" err="1">
                <a:latin typeface="Times New Roman" panose="02020603050405020304" pitchFamily="18" charset="0"/>
                <a:cs typeface="Times New Roman" panose="02020603050405020304" pitchFamily="18" charset="0"/>
              </a:rPr>
              <a:t>шектеуліллігі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сондықтан</a:t>
            </a:r>
            <a:r>
              <a:rPr lang="ru-RU" sz="3600" dirty="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жердің</a:t>
            </a:r>
            <a:r>
              <a:rPr lang="ru-RU" sz="3600" dirty="0" smtClean="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ұсынысы</a:t>
            </a:r>
            <a:r>
              <a:rPr lang="ru-RU" sz="3600" dirty="0" smtClean="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әрқашанда</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шектеулі</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болады</a:t>
            </a:r>
            <a:r>
              <a:rPr lang="ru-RU" dirty="0"/>
              <a:t>.</a:t>
            </a:r>
          </a:p>
        </p:txBody>
      </p:sp>
      <p:pic>
        <p:nvPicPr>
          <p:cNvPr id="4" name="Рисунок 3"/>
          <p:cNvPicPr>
            <a:picLocks noChangeAspect="1"/>
          </p:cNvPicPr>
          <p:nvPr/>
        </p:nvPicPr>
        <p:blipFill>
          <a:blip r:embed="rId2"/>
          <a:stretch>
            <a:fillRect/>
          </a:stretch>
        </p:blipFill>
        <p:spPr>
          <a:xfrm>
            <a:off x="2511188" y="2851460"/>
            <a:ext cx="8453913" cy="4006539"/>
          </a:xfrm>
          <a:prstGeom prst="rect">
            <a:avLst/>
          </a:prstGeom>
        </p:spPr>
      </p:pic>
    </p:spTree>
    <p:extLst>
      <p:ext uri="{BB962C8B-B14F-4D97-AF65-F5344CB8AC3E}">
        <p14:creationId xmlns:p14="http://schemas.microsoft.com/office/powerpoint/2010/main" val="1243524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466383" y="327545"/>
            <a:ext cx="8915399" cy="2210938"/>
          </a:xfrm>
        </p:spPr>
        <p:txBody>
          <a:bodyPr>
            <a:normAutofit fontScale="90000"/>
          </a:bodyPr>
          <a:lstStyle/>
          <a:p>
            <a:pPr algn="ctr"/>
            <a:r>
              <a:rPr lang="ru-RU" sz="4800" dirty="0" err="1">
                <a:latin typeface="Times New Roman" panose="02020603050405020304" pitchFamily="18" charset="0"/>
                <a:cs typeface="Times New Roman" panose="02020603050405020304" pitchFamily="18" charset="0"/>
              </a:rPr>
              <a:t>Жер</a:t>
            </a:r>
            <a:r>
              <a:rPr lang="ru-RU" sz="4800" dirty="0">
                <a:latin typeface="Times New Roman" panose="02020603050405020304" pitchFamily="18" charset="0"/>
                <a:cs typeface="Times New Roman" panose="02020603050405020304" pitchFamily="18" charset="0"/>
              </a:rPr>
              <a:t> </a:t>
            </a:r>
            <a:r>
              <a:rPr lang="ru-RU" sz="4800" dirty="0" err="1">
                <a:latin typeface="Times New Roman" panose="02020603050405020304" pitchFamily="18" charset="0"/>
                <a:cs typeface="Times New Roman" panose="02020603050405020304" pitchFamily="18" charset="0"/>
              </a:rPr>
              <a:t>шектеулі</a:t>
            </a:r>
            <a:r>
              <a:rPr lang="ru-RU" sz="4800" dirty="0">
                <a:latin typeface="Times New Roman" panose="02020603050405020304" pitchFamily="18" charset="0"/>
                <a:cs typeface="Times New Roman" panose="02020603050405020304" pitchFamily="18" charset="0"/>
              </a:rPr>
              <a:t> ресурс </a:t>
            </a:r>
            <a:r>
              <a:rPr lang="ru-RU" sz="4800" dirty="0" err="1">
                <a:latin typeface="Times New Roman" panose="02020603050405020304" pitchFamily="18" charset="0"/>
                <a:cs typeface="Times New Roman" panose="02020603050405020304" pitchFamily="18" charset="0"/>
              </a:rPr>
              <a:t>болғандықтан</a:t>
            </a:r>
            <a:r>
              <a:rPr lang="ru-RU" sz="4800" dirty="0">
                <a:latin typeface="Times New Roman" panose="02020603050405020304" pitchFamily="18" charset="0"/>
                <a:cs typeface="Times New Roman" panose="02020603050405020304" pitchFamily="18" charset="0"/>
              </a:rPr>
              <a:t>, </a:t>
            </a:r>
            <a:r>
              <a:rPr lang="ru-RU" sz="4800" dirty="0" err="1">
                <a:latin typeface="Times New Roman" panose="02020603050405020304" pitchFamily="18" charset="0"/>
                <a:cs typeface="Times New Roman" panose="02020603050405020304" pitchFamily="18" charset="0"/>
              </a:rPr>
              <a:t>оның</a:t>
            </a:r>
            <a:r>
              <a:rPr lang="ru-RU" sz="4800" dirty="0">
                <a:latin typeface="Times New Roman" panose="02020603050405020304" pitchFamily="18" charset="0"/>
                <a:cs typeface="Times New Roman" panose="02020603050405020304" pitchFamily="18" charset="0"/>
              </a:rPr>
              <a:t> </a:t>
            </a:r>
            <a:r>
              <a:rPr lang="ru-RU" sz="4800" dirty="0" err="1">
                <a:latin typeface="Times New Roman" panose="02020603050405020304" pitchFamily="18" charset="0"/>
                <a:cs typeface="Times New Roman" panose="02020603050405020304" pitchFamily="18" charset="0"/>
              </a:rPr>
              <a:t>төлемі</a:t>
            </a:r>
            <a:r>
              <a:rPr lang="ru-RU" sz="4800" dirty="0">
                <a:latin typeface="Times New Roman" panose="02020603050405020304" pitchFamily="18" charset="0"/>
                <a:cs typeface="Times New Roman" panose="02020603050405020304" pitchFamily="18" charset="0"/>
              </a:rPr>
              <a:t> </a:t>
            </a:r>
            <a:r>
              <a:rPr lang="ru-RU" sz="4800" b="1" dirty="0" err="1">
                <a:latin typeface="Times New Roman" panose="02020603050405020304" pitchFamily="18" charset="0"/>
                <a:cs typeface="Times New Roman" panose="02020603050405020304" pitchFamily="18" charset="0"/>
              </a:rPr>
              <a:t>жер</a:t>
            </a:r>
            <a:r>
              <a:rPr lang="ru-RU" sz="4800" b="1" dirty="0">
                <a:latin typeface="Times New Roman" panose="02020603050405020304" pitchFamily="18" charset="0"/>
                <a:cs typeface="Times New Roman" panose="02020603050405020304" pitchFamily="18" charset="0"/>
              </a:rPr>
              <a:t> </a:t>
            </a:r>
            <a:r>
              <a:rPr lang="ru-RU" sz="4800" b="1" dirty="0" err="1">
                <a:latin typeface="Times New Roman" panose="02020603050405020304" pitchFamily="18" charset="0"/>
                <a:cs typeface="Times New Roman" panose="02020603050405020304" pitchFamily="18" charset="0"/>
              </a:rPr>
              <a:t>рентасымен</a:t>
            </a:r>
            <a:r>
              <a:rPr lang="ru-RU" sz="4800" b="1" dirty="0">
                <a:latin typeface="Times New Roman" panose="02020603050405020304" pitchFamily="18" charset="0"/>
                <a:cs typeface="Times New Roman" panose="02020603050405020304" pitchFamily="18" charset="0"/>
              </a:rPr>
              <a:t> </a:t>
            </a:r>
            <a:r>
              <a:rPr lang="ru-RU" sz="4800" dirty="0" err="1">
                <a:latin typeface="Times New Roman" panose="02020603050405020304" pitchFamily="18" charset="0"/>
                <a:cs typeface="Times New Roman" panose="02020603050405020304" pitchFamily="18" charset="0"/>
              </a:rPr>
              <a:t>белгіленеді</a:t>
            </a:r>
            <a:r>
              <a:rPr lang="ru-RU" sz="4800" dirty="0">
                <a:latin typeface="Times New Roman" panose="02020603050405020304" pitchFamily="18" charset="0"/>
                <a:cs typeface="Times New Roman" panose="02020603050405020304" pitchFamily="18" charset="0"/>
              </a:rPr>
              <a:t>. </a:t>
            </a:r>
          </a:p>
        </p:txBody>
      </p:sp>
      <p:pic>
        <p:nvPicPr>
          <p:cNvPr id="4" name="Рисунок 3"/>
          <p:cNvPicPr>
            <a:picLocks noChangeAspect="1"/>
          </p:cNvPicPr>
          <p:nvPr/>
        </p:nvPicPr>
        <p:blipFill>
          <a:blip r:embed="rId2"/>
          <a:stretch>
            <a:fillRect/>
          </a:stretch>
        </p:blipFill>
        <p:spPr>
          <a:xfrm>
            <a:off x="3016155" y="2490716"/>
            <a:ext cx="7806519" cy="4038671"/>
          </a:xfrm>
          <a:prstGeom prst="rect">
            <a:avLst/>
          </a:prstGeom>
        </p:spPr>
      </p:pic>
    </p:spTree>
    <p:extLst>
      <p:ext uri="{BB962C8B-B14F-4D97-AF65-F5344CB8AC3E}">
        <p14:creationId xmlns:p14="http://schemas.microsoft.com/office/powerpoint/2010/main" val="1845922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2620370" y="259307"/>
            <a:ext cx="8993875" cy="5637521"/>
          </a:xfrm>
          <a:prstGeom prst="rect">
            <a:avLst/>
          </a:prstGeom>
        </p:spPr>
      </p:pic>
    </p:spTree>
    <p:extLst>
      <p:ext uri="{BB962C8B-B14F-4D97-AF65-F5344CB8AC3E}">
        <p14:creationId xmlns:p14="http://schemas.microsoft.com/office/powerpoint/2010/main" val="1969726274"/>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38</TotalTime>
  <Words>256</Words>
  <Application>Microsoft Office PowerPoint</Application>
  <PresentationFormat>Произвольный</PresentationFormat>
  <Paragraphs>25</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Легкий дым</vt:lpstr>
      <vt:lpstr>Өндіріс факторларының нарықтары және факторлық табыстар </vt:lpstr>
      <vt:lpstr>Негізгі өндіріс факторлары:</vt:lpstr>
      <vt:lpstr>Презентация PowerPoint</vt:lpstr>
      <vt:lpstr>Бұл жерде өндіріс факторларына сұраныс туынды сұраныс деп аталады, яғни фирмалардың ресурстарға деген сұранысы солардың көмегімен өндірілетін дайын игіліктерге деген сұранысқа тәуелді болып табылады. Егерде, дайын игіліктерге сұраныс өссе, онда соларды өндіруге жұмсалатын ресурстарға да сұраныс артады. Ал өндіріс факторларының ұсынысы – бұл үй шаруашылықтарының белгілі бір уақытта өз мүмкіндіктерін, атап айтсақ, еңбекті, капиталды және жерді бәсекенің әртүрлі жағдайларында белгілі бір бағамен сата алуға деген дайындықтары. </vt:lpstr>
      <vt:lpstr>Факторлық табыстар – бұл ресурстар иелерінің олардың сәйкес түрлеріне (еңбек, жер, капитал және кәсіпкерлік қабілет формаларында) байланысты белгілі бір уақытта сол өндірістік ресурстарын нарықта сатуынан түсетін ақшалай түсімдері.</vt:lpstr>
      <vt:lpstr>Еңбек нарығы – жұмыс күші сияқты ерекше экономикалық ресурсты сату және сатып алумен байланысты экономикалық қатынастар жиынтығы. Еңбек нарығында еңбектің өзі емес, белгілі бір еңбек түрінің қызметтері сауда-саттыққа түседі. </vt:lpstr>
      <vt:lpstr>Еңбекке деген сұраныс – бұл бәсекенің әртүрлі жағдайларында фирмалардың немесе мемлекеттің еңбек қызметінің белгілі бір түрлерін белгілі бір бағамен сатып алуын сипаттайтын қажеттіліктері.</vt:lpstr>
      <vt:lpstr>Презентация PowerPoint</vt:lpstr>
      <vt:lpstr>Капитал – бұл негізгі өндіргіш күштерден тұратын өндіріс құрал-жабдықтары түріндегі физикалық капитал. Капитал – бұл белгілі бір уақыт бойы жинақталған өндірістік және өндірістік емес мақсаттағы қорлар. Капиталдың бағасын пайыз деп атайды. </vt:lpstr>
      <vt:lpstr>Жер нарығы.  Жер – аса маңызды экономикалық ресурс және оның басты ерекшелігі – шектеуліллігі, сондықтан жердің ұсынысы әрқашанда шектеулі болады.</vt:lpstr>
      <vt:lpstr>Жер шектеулі ресурс болғандықтан, оның төлемі жер рентасымен белгіленеді. </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Өндіріс факторларының нарықтары және факторлық табыстар </dc:title>
  <dc:creator>Асем Бухатова</dc:creator>
  <cp:lastModifiedBy>home</cp:lastModifiedBy>
  <cp:revision>7</cp:revision>
  <dcterms:created xsi:type="dcterms:W3CDTF">2020-10-02T13:56:09Z</dcterms:created>
  <dcterms:modified xsi:type="dcterms:W3CDTF">2021-12-09T05:45:42Z</dcterms:modified>
</cp:coreProperties>
</file>